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Lst>
  <p:notesMasterIdLst>
    <p:notesMasterId r:id="rId31"/>
  </p:notesMasterIdLst>
  <p:handoutMasterIdLst>
    <p:handoutMasterId r:id="rId32"/>
  </p:handoutMasterIdLst>
  <p:sldIdLst>
    <p:sldId id="1567" r:id="rId5"/>
    <p:sldId id="2068" r:id="rId6"/>
    <p:sldId id="274" r:id="rId7"/>
    <p:sldId id="283" r:id="rId8"/>
    <p:sldId id="2076137625" r:id="rId9"/>
    <p:sldId id="2076137545" r:id="rId10"/>
    <p:sldId id="2076137564" r:id="rId11"/>
    <p:sldId id="2076136368" r:id="rId12"/>
    <p:sldId id="2076137561" r:id="rId13"/>
    <p:sldId id="2076137610" r:id="rId14"/>
    <p:sldId id="2076137611" r:id="rId15"/>
    <p:sldId id="2076137612" r:id="rId16"/>
    <p:sldId id="2076137618" r:id="rId17"/>
    <p:sldId id="2076137621" r:id="rId18"/>
    <p:sldId id="2076137613" r:id="rId19"/>
    <p:sldId id="2076137614" r:id="rId20"/>
    <p:sldId id="2076137615" r:id="rId21"/>
    <p:sldId id="2076137616" r:id="rId22"/>
    <p:sldId id="2076137622" r:id="rId23"/>
    <p:sldId id="2076137617" r:id="rId24"/>
    <p:sldId id="2076137623" r:id="rId25"/>
    <p:sldId id="2076137619" r:id="rId26"/>
    <p:sldId id="2076137624" r:id="rId27"/>
    <p:sldId id="2076137587" r:id="rId28"/>
    <p:sldId id="277" r:id="rId29"/>
    <p:sldId id="2076136275" r:id="rId30"/>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General content" id="{F8FC4E58-4B95-412B-BB13-0CB9B192F7F4}">
          <p14:sldIdLst>
            <p14:sldId id="1567"/>
            <p14:sldId id="2068"/>
            <p14:sldId id="274"/>
            <p14:sldId id="283"/>
            <p14:sldId id="2076137625"/>
            <p14:sldId id="2076137545"/>
            <p14:sldId id="2076137564"/>
            <p14:sldId id="2076136368"/>
          </p14:sldIdLst>
        </p14:section>
        <p14:section name="Main Presentation" id="{0DFC9BE5-FE74-4356-8A9D-B55CA0766DD1}">
          <p14:sldIdLst>
            <p14:sldId id="2076137561"/>
            <p14:sldId id="2076137610"/>
            <p14:sldId id="2076137611"/>
            <p14:sldId id="2076137612"/>
            <p14:sldId id="2076137618"/>
            <p14:sldId id="2076137621"/>
            <p14:sldId id="2076137613"/>
            <p14:sldId id="2076137614"/>
            <p14:sldId id="2076137615"/>
            <p14:sldId id="2076137616"/>
            <p14:sldId id="2076137622"/>
            <p14:sldId id="2076137617"/>
            <p14:sldId id="2076137623"/>
            <p14:sldId id="2076137619"/>
            <p14:sldId id="2076137624"/>
          </p14:sldIdLst>
        </p14:section>
        <p14:section name="What's Next" id="{0DD7634E-2745-4AE3-9154-69A94C58A867}">
          <p14:sldIdLst>
            <p14:sldId id="2076137587"/>
            <p14:sldId id="277"/>
            <p14:sldId id="2076136275"/>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7" name="Simon Hudson" initials="SH" lastIdx="2" clrIdx="7">
    <p:extLst>
      <p:ext uri="{19B8F6BF-5375-455C-9EA6-DF929625EA0E}">
        <p15:presenceInfo xmlns:p15="http://schemas.microsoft.com/office/powerpoint/2012/main" userId="Simon Hudson" providerId="None"/>
      </p:ext>
    </p:extLst>
  </p:cmAuthor>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 id="4" name="Vesa Juvonen" initials="VJ" lastIdx="1" clrIdx="4">
    <p:extLst>
      <p:ext uri="{19B8F6BF-5375-455C-9EA6-DF929625EA0E}">
        <p15:presenceInfo xmlns:p15="http://schemas.microsoft.com/office/powerpoint/2012/main" userId="S::vesaj@microsoft.com::c7243be1-99a3-4752-ab2a-0cf698cf8236" providerId="AD"/>
      </p:ext>
    </p:extLst>
  </p:cmAuthor>
  <p:cmAuthor id="5" name="Denise Trabona" initials="DT" lastIdx="94" clrIdx="5">
    <p:extLst>
      <p:ext uri="{19B8F6BF-5375-455C-9EA6-DF929625EA0E}">
        <p15:presenceInfo xmlns:p15="http://schemas.microsoft.com/office/powerpoint/2012/main" userId="S::denisetr@microsoft.com::2d13634b-153a-4e9a-9a6f-fd7c460b6d72" providerId="AD"/>
      </p:ext>
    </p:extLst>
  </p:cmAuthor>
  <p:cmAuthor id="6" name="Hugo Bernier" initials="HB" lastIdx="1" clrIdx="6">
    <p:extLst>
      <p:ext uri="{19B8F6BF-5375-455C-9EA6-DF929625EA0E}">
        <p15:presenceInfo xmlns:p15="http://schemas.microsoft.com/office/powerpoint/2012/main" userId="Hugo Berni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D1724"/>
    <a:srgbClr val="5155AC"/>
    <a:srgbClr val="00188F"/>
    <a:srgbClr val="5C2D91"/>
    <a:srgbClr val="EAF4FC"/>
    <a:srgbClr val="32145A"/>
    <a:srgbClr val="5C005C"/>
    <a:srgbClr val="004B1C"/>
    <a:srgbClr val="4E4E4E"/>
    <a:srgbClr val="B6B6B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9" d="100"/>
          <a:sy n="89" d="100"/>
        </p:scale>
        <p:origin x="708" y="12"/>
      </p:cViewPr>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commentAuthors" Target="commentAuthors.xml"/><Relationship Id="rId38"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handoutMaster" Target="handoutMasters/handoutMaster1.xml"/><Relationship Id="rId37"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rc Anderson" userId="773dbba9-beed-4b85-8e2f-1f30db739b2b" providerId="ADAL" clId="{627ADBA3-34AC-452B-BC82-FE695D32AE7D}"/>
    <pc:docChg chg="undo custSel addSld delSld modSld sldOrd delSection modSection">
      <pc:chgData name="Marc Anderson" userId="773dbba9-beed-4b85-8e2f-1f30db739b2b" providerId="ADAL" clId="{627ADBA3-34AC-452B-BC82-FE695D32AE7D}" dt="2021-08-24T14:59:55.185" v="1667" actId="1076"/>
      <pc:docMkLst>
        <pc:docMk/>
      </pc:docMkLst>
      <pc:sldChg chg="modSp mod">
        <pc:chgData name="Marc Anderson" userId="773dbba9-beed-4b85-8e2f-1f30db739b2b" providerId="ADAL" clId="{627ADBA3-34AC-452B-BC82-FE695D32AE7D}" dt="2021-08-24T14:59:55.185" v="1667" actId="1076"/>
        <pc:sldMkLst>
          <pc:docMk/>
          <pc:sldMk cId="2967945684" sldId="277"/>
        </pc:sldMkLst>
        <pc:spChg chg="mod">
          <ac:chgData name="Marc Anderson" userId="773dbba9-beed-4b85-8e2f-1f30db739b2b" providerId="ADAL" clId="{627ADBA3-34AC-452B-BC82-FE695D32AE7D}" dt="2021-08-11T14:13:41.731" v="1569" actId="1035"/>
          <ac:spMkLst>
            <pc:docMk/>
            <pc:sldMk cId="2967945684" sldId="277"/>
            <ac:spMk id="4" creationId="{A04E16D6-6682-4068-BF11-BA8E4E8E1BBC}"/>
          </ac:spMkLst>
        </pc:spChg>
        <pc:picChg chg="mod">
          <ac:chgData name="Marc Anderson" userId="773dbba9-beed-4b85-8e2f-1f30db739b2b" providerId="ADAL" clId="{627ADBA3-34AC-452B-BC82-FE695D32AE7D}" dt="2021-08-24T14:59:55.185" v="1667" actId="1076"/>
          <ac:picMkLst>
            <pc:docMk/>
            <pc:sldMk cId="2967945684" sldId="277"/>
            <ac:picMk id="6" creationId="{8FE52AFD-FA28-48F5-9C59-03CAA72B7310}"/>
          </ac:picMkLst>
        </pc:picChg>
      </pc:sldChg>
      <pc:sldChg chg="modSp mod">
        <pc:chgData name="Marc Anderson" userId="773dbba9-beed-4b85-8e2f-1f30db739b2b" providerId="ADAL" clId="{627ADBA3-34AC-452B-BC82-FE695D32AE7D}" dt="2021-08-03T14:03:52.025" v="146" actId="20577"/>
        <pc:sldMkLst>
          <pc:docMk/>
          <pc:sldMk cId="287163252" sldId="1567"/>
        </pc:sldMkLst>
        <pc:spChg chg="mod">
          <ac:chgData name="Marc Anderson" userId="773dbba9-beed-4b85-8e2f-1f30db739b2b" providerId="ADAL" clId="{627ADBA3-34AC-452B-BC82-FE695D32AE7D}" dt="2021-08-03T14:03:52.025" v="146" actId="20577"/>
          <ac:spMkLst>
            <pc:docMk/>
            <pc:sldMk cId="287163252" sldId="1567"/>
            <ac:spMk id="8" creationId="{00000000-0000-0000-0000-000000000000}"/>
          </ac:spMkLst>
        </pc:spChg>
      </pc:sldChg>
      <pc:sldChg chg="modSp mod">
        <pc:chgData name="Marc Anderson" userId="773dbba9-beed-4b85-8e2f-1f30db739b2b" providerId="ADAL" clId="{627ADBA3-34AC-452B-BC82-FE695D32AE7D}" dt="2021-07-30T12:42:35.518" v="111" actId="20577"/>
        <pc:sldMkLst>
          <pc:docMk/>
          <pc:sldMk cId="3158043784" sldId="2068"/>
        </pc:sldMkLst>
        <pc:spChg chg="mod">
          <ac:chgData name="Marc Anderson" userId="773dbba9-beed-4b85-8e2f-1f30db739b2b" providerId="ADAL" clId="{627ADBA3-34AC-452B-BC82-FE695D32AE7D}" dt="2021-07-30T12:42:35.518" v="111" actId="20577"/>
          <ac:spMkLst>
            <pc:docMk/>
            <pc:sldMk cId="3158043784" sldId="2068"/>
            <ac:spMk id="8" creationId="{00000000-0000-0000-0000-000000000000}"/>
          </ac:spMkLst>
        </pc:spChg>
      </pc:sldChg>
      <pc:sldChg chg="modSp mod">
        <pc:chgData name="Marc Anderson" userId="773dbba9-beed-4b85-8e2f-1f30db739b2b" providerId="ADAL" clId="{627ADBA3-34AC-452B-BC82-FE695D32AE7D}" dt="2021-08-24T14:08:13.918" v="1570"/>
        <pc:sldMkLst>
          <pc:docMk/>
          <pc:sldMk cId="143671092" sldId="2076137545"/>
        </pc:sldMkLst>
        <pc:spChg chg="mod">
          <ac:chgData name="Marc Anderson" userId="773dbba9-beed-4b85-8e2f-1f30db739b2b" providerId="ADAL" clId="{627ADBA3-34AC-452B-BC82-FE695D32AE7D}" dt="2021-08-24T14:08:13.918" v="1570"/>
          <ac:spMkLst>
            <pc:docMk/>
            <pc:sldMk cId="143671092" sldId="2076137545"/>
            <ac:spMk id="2" creationId="{DBDA2B61-7736-48C2-BE51-118DE419CDAA}"/>
          </ac:spMkLst>
        </pc:spChg>
      </pc:sldChg>
      <pc:sldChg chg="modSp mod">
        <pc:chgData name="Marc Anderson" userId="773dbba9-beed-4b85-8e2f-1f30db739b2b" providerId="ADAL" clId="{627ADBA3-34AC-452B-BC82-FE695D32AE7D}" dt="2021-07-30T12:43:02.001" v="141" actId="20577"/>
        <pc:sldMkLst>
          <pc:docMk/>
          <pc:sldMk cId="587859452" sldId="2076137561"/>
        </pc:sldMkLst>
        <pc:spChg chg="mod">
          <ac:chgData name="Marc Anderson" userId="773dbba9-beed-4b85-8e2f-1f30db739b2b" providerId="ADAL" clId="{627ADBA3-34AC-452B-BC82-FE695D32AE7D}" dt="2021-07-30T12:43:02.001" v="141" actId="20577"/>
          <ac:spMkLst>
            <pc:docMk/>
            <pc:sldMk cId="587859452" sldId="2076137561"/>
            <ac:spMk id="8" creationId="{C3FCD026-3DAE-4A55-B71E-B1AF385E8369}"/>
          </ac:spMkLst>
        </pc:spChg>
      </pc:sldChg>
      <pc:sldChg chg="addSp delSp modSp mod modNotesTx">
        <pc:chgData name="Marc Anderson" userId="773dbba9-beed-4b85-8e2f-1f30db739b2b" providerId="ADAL" clId="{627ADBA3-34AC-452B-BC82-FE695D32AE7D}" dt="2021-08-11T03:00:29.667" v="1508" actId="20577"/>
        <pc:sldMkLst>
          <pc:docMk/>
          <pc:sldMk cId="59991842" sldId="2076137564"/>
        </pc:sldMkLst>
        <pc:spChg chg="mod">
          <ac:chgData name="Marc Anderson" userId="773dbba9-beed-4b85-8e2f-1f30db739b2b" providerId="ADAL" clId="{627ADBA3-34AC-452B-BC82-FE695D32AE7D}" dt="2021-08-03T14:05:23.729" v="151" actId="13926"/>
          <ac:spMkLst>
            <pc:docMk/>
            <pc:sldMk cId="59991842" sldId="2076137564"/>
            <ac:spMk id="4" creationId="{29FF830E-6DCF-4713-AC5F-D87A49E70DAB}"/>
          </ac:spMkLst>
        </pc:spChg>
        <pc:spChg chg="mod">
          <ac:chgData name="Marc Anderson" userId="773dbba9-beed-4b85-8e2f-1f30db739b2b" providerId="ADAL" clId="{627ADBA3-34AC-452B-BC82-FE695D32AE7D}" dt="2021-08-10T15:11:01.402" v="1333" actId="20577"/>
          <ac:spMkLst>
            <pc:docMk/>
            <pc:sldMk cId="59991842" sldId="2076137564"/>
            <ac:spMk id="16" creationId="{DBE627C4-AD2C-4C6E-B809-BC8C9F3F0864}"/>
          </ac:spMkLst>
        </pc:spChg>
        <pc:spChg chg="mod">
          <ac:chgData name="Marc Anderson" userId="773dbba9-beed-4b85-8e2f-1f30db739b2b" providerId="ADAL" clId="{627ADBA3-34AC-452B-BC82-FE695D32AE7D}" dt="2021-08-11T03:00:29.667" v="1508" actId="20577"/>
          <ac:spMkLst>
            <pc:docMk/>
            <pc:sldMk cId="59991842" sldId="2076137564"/>
            <ac:spMk id="18" creationId="{44EF8DFC-4E24-43D9-AB21-D1B2F579166B}"/>
          </ac:spMkLst>
        </pc:spChg>
        <pc:spChg chg="mod">
          <ac:chgData name="Marc Anderson" userId="773dbba9-beed-4b85-8e2f-1f30db739b2b" providerId="ADAL" clId="{627ADBA3-34AC-452B-BC82-FE695D32AE7D}" dt="2021-08-03T14:06:23.769" v="152" actId="13926"/>
          <ac:spMkLst>
            <pc:docMk/>
            <pc:sldMk cId="59991842" sldId="2076137564"/>
            <ac:spMk id="21" creationId="{E648128D-9BB5-4622-A219-A5EBE58D8C5F}"/>
          </ac:spMkLst>
        </pc:spChg>
        <pc:graphicFrameChg chg="add del mod">
          <ac:chgData name="Marc Anderson" userId="773dbba9-beed-4b85-8e2f-1f30db739b2b" providerId="ADAL" clId="{627ADBA3-34AC-452B-BC82-FE695D32AE7D}" dt="2021-08-11T02:59:04.585" v="1471"/>
          <ac:graphicFrameMkLst>
            <pc:docMk/>
            <pc:sldMk cId="59991842" sldId="2076137564"/>
            <ac:graphicFrameMk id="2" creationId="{82131FC9-2A9D-453B-B158-96BBCD3907D7}"/>
          </ac:graphicFrameMkLst>
        </pc:graphicFrameChg>
        <pc:graphicFrameChg chg="add del mod">
          <ac:chgData name="Marc Anderson" userId="773dbba9-beed-4b85-8e2f-1f30db739b2b" providerId="ADAL" clId="{627ADBA3-34AC-452B-BC82-FE695D32AE7D}" dt="2021-08-11T02:59:11.862" v="1473"/>
          <ac:graphicFrameMkLst>
            <pc:docMk/>
            <pc:sldMk cId="59991842" sldId="2076137564"/>
            <ac:graphicFrameMk id="9" creationId="{7EB4BB18-598C-4719-BB6B-FBFF8B8D6780}"/>
          </ac:graphicFrameMkLst>
        </pc:graphicFrameChg>
      </pc:sldChg>
      <pc:sldChg chg="del">
        <pc:chgData name="Marc Anderson" userId="773dbba9-beed-4b85-8e2f-1f30db739b2b" providerId="ADAL" clId="{627ADBA3-34AC-452B-BC82-FE695D32AE7D}" dt="2021-07-30T12:43:16.286" v="142" actId="47"/>
        <pc:sldMkLst>
          <pc:docMk/>
          <pc:sldMk cId="678923825" sldId="2076137585"/>
        </pc:sldMkLst>
      </pc:sldChg>
      <pc:sldChg chg="modSp mod">
        <pc:chgData name="Marc Anderson" userId="773dbba9-beed-4b85-8e2f-1f30db739b2b" providerId="ADAL" clId="{627ADBA3-34AC-452B-BC82-FE695D32AE7D}" dt="2021-08-10T13:14:09.113" v="406" actId="1036"/>
        <pc:sldMkLst>
          <pc:docMk/>
          <pc:sldMk cId="429115415" sldId="2076137587"/>
        </pc:sldMkLst>
        <pc:spChg chg="mod">
          <ac:chgData name="Marc Anderson" userId="773dbba9-beed-4b85-8e2f-1f30db739b2b" providerId="ADAL" clId="{627ADBA3-34AC-452B-BC82-FE695D32AE7D}" dt="2021-07-30T12:40:55.482" v="34" actId="20577"/>
          <ac:spMkLst>
            <pc:docMk/>
            <pc:sldMk cId="429115415" sldId="2076137587"/>
            <ac:spMk id="2" creationId="{A597C3DD-4DD6-4A2F-B89C-49F294DF6CCD}"/>
          </ac:spMkLst>
        </pc:spChg>
        <pc:spChg chg="mod">
          <ac:chgData name="Marc Anderson" userId="773dbba9-beed-4b85-8e2f-1f30db739b2b" providerId="ADAL" clId="{627ADBA3-34AC-452B-BC82-FE695D32AE7D}" dt="2021-08-10T13:14:09.113" v="406" actId="1036"/>
          <ac:spMkLst>
            <pc:docMk/>
            <pc:sldMk cId="429115415" sldId="2076137587"/>
            <ac:spMk id="3" creationId="{8D173BF7-0506-4C14-B44D-D115B845B058}"/>
          </ac:spMkLst>
        </pc:spChg>
        <pc:graphicFrameChg chg="mod">
          <ac:chgData name="Marc Anderson" userId="773dbba9-beed-4b85-8e2f-1f30db739b2b" providerId="ADAL" clId="{627ADBA3-34AC-452B-BC82-FE695D32AE7D}" dt="2021-08-10T13:14:01.950" v="373" actId="1036"/>
          <ac:graphicFrameMkLst>
            <pc:docMk/>
            <pc:sldMk cId="429115415" sldId="2076137587"/>
            <ac:graphicFrameMk id="6" creationId="{7B6270B7-7E45-484E-8232-3BE9CE692F48}"/>
          </ac:graphicFrameMkLst>
        </pc:graphicFrameChg>
      </pc:sldChg>
      <pc:sldChg chg="del">
        <pc:chgData name="Marc Anderson" userId="773dbba9-beed-4b85-8e2f-1f30db739b2b" providerId="ADAL" clId="{627ADBA3-34AC-452B-BC82-FE695D32AE7D}" dt="2021-07-30T12:43:16.286" v="142" actId="47"/>
        <pc:sldMkLst>
          <pc:docMk/>
          <pc:sldMk cId="758364386" sldId="2076137596"/>
        </pc:sldMkLst>
      </pc:sldChg>
      <pc:sldChg chg="del">
        <pc:chgData name="Marc Anderson" userId="773dbba9-beed-4b85-8e2f-1f30db739b2b" providerId="ADAL" clId="{627ADBA3-34AC-452B-BC82-FE695D32AE7D}" dt="2021-07-30T12:43:16.286" v="142" actId="47"/>
        <pc:sldMkLst>
          <pc:docMk/>
          <pc:sldMk cId="3926434489" sldId="2076137597"/>
        </pc:sldMkLst>
      </pc:sldChg>
      <pc:sldChg chg="del">
        <pc:chgData name="Marc Anderson" userId="773dbba9-beed-4b85-8e2f-1f30db739b2b" providerId="ADAL" clId="{627ADBA3-34AC-452B-BC82-FE695D32AE7D}" dt="2021-07-30T12:43:16.286" v="142" actId="47"/>
        <pc:sldMkLst>
          <pc:docMk/>
          <pc:sldMk cId="3504611236" sldId="2076137599"/>
        </pc:sldMkLst>
      </pc:sldChg>
      <pc:sldChg chg="del">
        <pc:chgData name="Marc Anderson" userId="773dbba9-beed-4b85-8e2f-1f30db739b2b" providerId="ADAL" clId="{627ADBA3-34AC-452B-BC82-FE695D32AE7D}" dt="2021-07-30T12:43:16.286" v="142" actId="47"/>
        <pc:sldMkLst>
          <pc:docMk/>
          <pc:sldMk cId="1481360044" sldId="2076137600"/>
        </pc:sldMkLst>
      </pc:sldChg>
      <pc:sldChg chg="del">
        <pc:chgData name="Marc Anderson" userId="773dbba9-beed-4b85-8e2f-1f30db739b2b" providerId="ADAL" clId="{627ADBA3-34AC-452B-BC82-FE695D32AE7D}" dt="2021-07-30T12:43:16.286" v="142" actId="47"/>
        <pc:sldMkLst>
          <pc:docMk/>
          <pc:sldMk cId="1444607594" sldId="2076137601"/>
        </pc:sldMkLst>
      </pc:sldChg>
      <pc:sldChg chg="del">
        <pc:chgData name="Marc Anderson" userId="773dbba9-beed-4b85-8e2f-1f30db739b2b" providerId="ADAL" clId="{627ADBA3-34AC-452B-BC82-FE695D32AE7D}" dt="2021-07-30T12:43:16.286" v="142" actId="47"/>
        <pc:sldMkLst>
          <pc:docMk/>
          <pc:sldMk cId="616826032" sldId="2076137602"/>
        </pc:sldMkLst>
      </pc:sldChg>
      <pc:sldChg chg="del">
        <pc:chgData name="Marc Anderson" userId="773dbba9-beed-4b85-8e2f-1f30db739b2b" providerId="ADAL" clId="{627ADBA3-34AC-452B-BC82-FE695D32AE7D}" dt="2021-07-30T12:43:16.286" v="142" actId="47"/>
        <pc:sldMkLst>
          <pc:docMk/>
          <pc:sldMk cId="3112658162" sldId="2076137603"/>
        </pc:sldMkLst>
      </pc:sldChg>
      <pc:sldChg chg="del">
        <pc:chgData name="Marc Anderson" userId="773dbba9-beed-4b85-8e2f-1f30db739b2b" providerId="ADAL" clId="{627ADBA3-34AC-452B-BC82-FE695D32AE7D}" dt="2021-07-30T12:43:16.286" v="142" actId="47"/>
        <pc:sldMkLst>
          <pc:docMk/>
          <pc:sldMk cId="577548782" sldId="2076137604"/>
        </pc:sldMkLst>
      </pc:sldChg>
      <pc:sldChg chg="del">
        <pc:chgData name="Marc Anderson" userId="773dbba9-beed-4b85-8e2f-1f30db739b2b" providerId="ADAL" clId="{627ADBA3-34AC-452B-BC82-FE695D32AE7D}" dt="2021-07-30T12:43:16.286" v="142" actId="47"/>
        <pc:sldMkLst>
          <pc:docMk/>
          <pc:sldMk cId="3400096145" sldId="2076137605"/>
        </pc:sldMkLst>
      </pc:sldChg>
      <pc:sldChg chg="del">
        <pc:chgData name="Marc Anderson" userId="773dbba9-beed-4b85-8e2f-1f30db739b2b" providerId="ADAL" clId="{627ADBA3-34AC-452B-BC82-FE695D32AE7D}" dt="2021-08-10T14:49:02.080" v="1239" actId="47"/>
        <pc:sldMkLst>
          <pc:docMk/>
          <pc:sldMk cId="345858091" sldId="2076137606"/>
        </pc:sldMkLst>
      </pc:sldChg>
      <pc:sldChg chg="del">
        <pc:chgData name="Marc Anderson" userId="773dbba9-beed-4b85-8e2f-1f30db739b2b" providerId="ADAL" clId="{627ADBA3-34AC-452B-BC82-FE695D32AE7D}" dt="2021-08-10T14:49:02.080" v="1239" actId="47"/>
        <pc:sldMkLst>
          <pc:docMk/>
          <pc:sldMk cId="4013884846" sldId="2076137607"/>
        </pc:sldMkLst>
      </pc:sldChg>
      <pc:sldChg chg="del">
        <pc:chgData name="Marc Anderson" userId="773dbba9-beed-4b85-8e2f-1f30db739b2b" providerId="ADAL" clId="{627ADBA3-34AC-452B-BC82-FE695D32AE7D}" dt="2021-08-10T14:49:02.080" v="1239" actId="47"/>
        <pc:sldMkLst>
          <pc:docMk/>
          <pc:sldMk cId="3369445984" sldId="2076137608"/>
        </pc:sldMkLst>
      </pc:sldChg>
      <pc:sldChg chg="del">
        <pc:chgData name="Marc Anderson" userId="773dbba9-beed-4b85-8e2f-1f30db739b2b" providerId="ADAL" clId="{627ADBA3-34AC-452B-BC82-FE695D32AE7D}" dt="2021-08-10T14:06:24.830" v="452" actId="47"/>
        <pc:sldMkLst>
          <pc:docMk/>
          <pc:sldMk cId="585943481" sldId="2076137609"/>
        </pc:sldMkLst>
      </pc:sldChg>
      <pc:sldChg chg="addSp delSp modSp new mod chgLayout">
        <pc:chgData name="Marc Anderson" userId="773dbba9-beed-4b85-8e2f-1f30db739b2b" providerId="ADAL" clId="{627ADBA3-34AC-452B-BC82-FE695D32AE7D}" dt="2021-08-10T14:51:18.804" v="1272" actId="6264"/>
        <pc:sldMkLst>
          <pc:docMk/>
          <pc:sldMk cId="994704777" sldId="2076137610"/>
        </pc:sldMkLst>
        <pc:spChg chg="mod ord">
          <ac:chgData name="Marc Anderson" userId="773dbba9-beed-4b85-8e2f-1f30db739b2b" providerId="ADAL" clId="{627ADBA3-34AC-452B-BC82-FE695D32AE7D}" dt="2021-08-10T14:51:18.804" v="1272" actId="6264"/>
          <ac:spMkLst>
            <pc:docMk/>
            <pc:sldMk cId="994704777" sldId="2076137610"/>
            <ac:spMk id="2" creationId="{4356C370-E3E6-44D8-BB3F-2BEC6011F264}"/>
          </ac:spMkLst>
        </pc:spChg>
        <pc:spChg chg="mod ord">
          <ac:chgData name="Marc Anderson" userId="773dbba9-beed-4b85-8e2f-1f30db739b2b" providerId="ADAL" clId="{627ADBA3-34AC-452B-BC82-FE695D32AE7D}" dt="2021-08-10T14:51:18.804" v="1272" actId="6264"/>
          <ac:spMkLst>
            <pc:docMk/>
            <pc:sldMk cId="994704777" sldId="2076137610"/>
            <ac:spMk id="3" creationId="{50902084-79A3-4DF6-BEC9-51C67A68BAC7}"/>
          </ac:spMkLst>
        </pc:spChg>
        <pc:spChg chg="mod ord">
          <ac:chgData name="Marc Anderson" userId="773dbba9-beed-4b85-8e2f-1f30db739b2b" providerId="ADAL" clId="{627ADBA3-34AC-452B-BC82-FE695D32AE7D}" dt="2021-08-10T14:51:18.804" v="1272" actId="6264"/>
          <ac:spMkLst>
            <pc:docMk/>
            <pc:sldMk cId="994704777" sldId="2076137610"/>
            <ac:spMk id="4" creationId="{0065BA84-523E-464B-A6D5-F3BDCDAD6394}"/>
          </ac:spMkLst>
        </pc:spChg>
        <pc:spChg chg="add del mod">
          <ac:chgData name="Marc Anderson" userId="773dbba9-beed-4b85-8e2f-1f30db739b2b" providerId="ADAL" clId="{627ADBA3-34AC-452B-BC82-FE695D32AE7D}" dt="2021-08-10T13:12:43.326" v="344" actId="6264"/>
          <ac:spMkLst>
            <pc:docMk/>
            <pc:sldMk cId="994704777" sldId="2076137610"/>
            <ac:spMk id="5" creationId="{06656DA5-6DF9-4930-962C-CC2201CF6F98}"/>
          </ac:spMkLst>
        </pc:spChg>
        <pc:spChg chg="add del mod">
          <ac:chgData name="Marc Anderson" userId="773dbba9-beed-4b85-8e2f-1f30db739b2b" providerId="ADAL" clId="{627ADBA3-34AC-452B-BC82-FE695D32AE7D}" dt="2021-08-10T13:12:43.326" v="344" actId="6264"/>
          <ac:spMkLst>
            <pc:docMk/>
            <pc:sldMk cId="994704777" sldId="2076137610"/>
            <ac:spMk id="6" creationId="{0AFFE7CF-F8DD-4B11-9F70-27B97A017280}"/>
          </ac:spMkLst>
        </pc:spChg>
        <pc:spChg chg="add del mod">
          <ac:chgData name="Marc Anderson" userId="773dbba9-beed-4b85-8e2f-1f30db739b2b" providerId="ADAL" clId="{627ADBA3-34AC-452B-BC82-FE695D32AE7D}" dt="2021-08-10T13:12:43.326" v="344" actId="6264"/>
          <ac:spMkLst>
            <pc:docMk/>
            <pc:sldMk cId="994704777" sldId="2076137610"/>
            <ac:spMk id="7" creationId="{50237A92-FA13-4B76-9CFE-B353DC1A3FD2}"/>
          </ac:spMkLst>
        </pc:spChg>
        <pc:spChg chg="add del mod">
          <ac:chgData name="Marc Anderson" userId="773dbba9-beed-4b85-8e2f-1f30db739b2b" providerId="ADAL" clId="{627ADBA3-34AC-452B-BC82-FE695D32AE7D}" dt="2021-08-10T13:12:46.435" v="345" actId="6264"/>
          <ac:spMkLst>
            <pc:docMk/>
            <pc:sldMk cId="994704777" sldId="2076137610"/>
            <ac:spMk id="8" creationId="{898259FE-6C23-4710-A18C-9941A94CDEF6}"/>
          </ac:spMkLst>
        </pc:spChg>
        <pc:spChg chg="add del mod">
          <ac:chgData name="Marc Anderson" userId="773dbba9-beed-4b85-8e2f-1f30db739b2b" providerId="ADAL" clId="{627ADBA3-34AC-452B-BC82-FE695D32AE7D}" dt="2021-08-10T13:12:46.435" v="345" actId="6264"/>
          <ac:spMkLst>
            <pc:docMk/>
            <pc:sldMk cId="994704777" sldId="2076137610"/>
            <ac:spMk id="9" creationId="{CAF878CC-E553-4637-B463-676A6F68946B}"/>
          </ac:spMkLst>
        </pc:spChg>
        <pc:spChg chg="add del mod">
          <ac:chgData name="Marc Anderson" userId="773dbba9-beed-4b85-8e2f-1f30db739b2b" providerId="ADAL" clId="{627ADBA3-34AC-452B-BC82-FE695D32AE7D}" dt="2021-08-10T13:12:46.435" v="345" actId="6264"/>
          <ac:spMkLst>
            <pc:docMk/>
            <pc:sldMk cId="994704777" sldId="2076137610"/>
            <ac:spMk id="10" creationId="{10A7609D-0D36-4A7E-B0F9-C8399618F604}"/>
          </ac:spMkLst>
        </pc:spChg>
        <pc:spChg chg="add del mod">
          <ac:chgData name="Marc Anderson" userId="773dbba9-beed-4b85-8e2f-1f30db739b2b" providerId="ADAL" clId="{627ADBA3-34AC-452B-BC82-FE695D32AE7D}" dt="2021-08-10T14:51:18.804" v="1272" actId="6264"/>
          <ac:spMkLst>
            <pc:docMk/>
            <pc:sldMk cId="994704777" sldId="2076137610"/>
            <ac:spMk id="11" creationId="{887CB742-3991-406F-BEFC-5D3BAE5E5AFA}"/>
          </ac:spMkLst>
        </pc:spChg>
        <pc:spChg chg="add del mod">
          <ac:chgData name="Marc Anderson" userId="773dbba9-beed-4b85-8e2f-1f30db739b2b" providerId="ADAL" clId="{627ADBA3-34AC-452B-BC82-FE695D32AE7D}" dt="2021-08-10T14:51:18.804" v="1272" actId="6264"/>
          <ac:spMkLst>
            <pc:docMk/>
            <pc:sldMk cId="994704777" sldId="2076137610"/>
            <ac:spMk id="12" creationId="{9FEA878F-3A51-40C0-9013-BB26691B55B3}"/>
          </ac:spMkLst>
        </pc:spChg>
        <pc:spChg chg="add del mod">
          <ac:chgData name="Marc Anderson" userId="773dbba9-beed-4b85-8e2f-1f30db739b2b" providerId="ADAL" clId="{627ADBA3-34AC-452B-BC82-FE695D32AE7D}" dt="2021-08-10T14:51:18.804" v="1272" actId="6264"/>
          <ac:spMkLst>
            <pc:docMk/>
            <pc:sldMk cId="994704777" sldId="2076137610"/>
            <ac:spMk id="13" creationId="{B08C013D-BE83-4810-B96E-F0900BE41DB5}"/>
          </ac:spMkLst>
        </pc:spChg>
      </pc:sldChg>
      <pc:sldChg chg="addSp delSp modSp add mod ord chgLayout modNotesTx">
        <pc:chgData name="Marc Anderson" userId="773dbba9-beed-4b85-8e2f-1f30db739b2b" providerId="ADAL" clId="{627ADBA3-34AC-452B-BC82-FE695D32AE7D}" dt="2021-08-24T14:19:02.399" v="1571" actId="20577"/>
        <pc:sldMkLst>
          <pc:docMk/>
          <pc:sldMk cId="1653058467" sldId="2076137611"/>
        </pc:sldMkLst>
        <pc:spChg chg="mod ord">
          <ac:chgData name="Marc Anderson" userId="773dbba9-beed-4b85-8e2f-1f30db739b2b" providerId="ADAL" clId="{627ADBA3-34AC-452B-BC82-FE695D32AE7D}" dt="2021-08-10T13:13:00.713" v="351" actId="6264"/>
          <ac:spMkLst>
            <pc:docMk/>
            <pc:sldMk cId="1653058467" sldId="2076137611"/>
            <ac:spMk id="2" creationId="{4356C370-E3E6-44D8-BB3F-2BEC6011F264}"/>
          </ac:spMkLst>
        </pc:spChg>
        <pc:spChg chg="mod ord">
          <ac:chgData name="Marc Anderson" userId="773dbba9-beed-4b85-8e2f-1f30db739b2b" providerId="ADAL" clId="{627ADBA3-34AC-452B-BC82-FE695D32AE7D}" dt="2021-08-24T14:19:02.399" v="1571" actId="20577"/>
          <ac:spMkLst>
            <pc:docMk/>
            <pc:sldMk cId="1653058467" sldId="2076137611"/>
            <ac:spMk id="3" creationId="{50902084-79A3-4DF6-BEC9-51C67A68BAC7}"/>
          </ac:spMkLst>
        </pc:spChg>
        <pc:spChg chg="add del mod">
          <ac:chgData name="Marc Anderson" userId="773dbba9-beed-4b85-8e2f-1f30db739b2b" providerId="ADAL" clId="{627ADBA3-34AC-452B-BC82-FE695D32AE7D}" dt="2021-08-10T13:13:00.713" v="351" actId="6264"/>
          <ac:spMkLst>
            <pc:docMk/>
            <pc:sldMk cId="1653058467" sldId="2076137611"/>
            <ac:spMk id="4" creationId="{A3908D35-D26F-4E18-B8C6-23B072B3A1DA}"/>
          </ac:spMkLst>
        </pc:spChg>
        <pc:spChg chg="add del mod">
          <ac:chgData name="Marc Anderson" userId="773dbba9-beed-4b85-8e2f-1f30db739b2b" providerId="ADAL" clId="{627ADBA3-34AC-452B-BC82-FE695D32AE7D}" dt="2021-08-10T13:13:00.713" v="351" actId="6264"/>
          <ac:spMkLst>
            <pc:docMk/>
            <pc:sldMk cId="1653058467" sldId="2076137611"/>
            <ac:spMk id="5" creationId="{4AB84E13-ECE5-413E-8BAE-1C84F14C6904}"/>
          </ac:spMkLst>
        </pc:spChg>
      </pc:sldChg>
      <pc:sldChg chg="addSp delSp modSp add mod chgLayout modNotesTx">
        <pc:chgData name="Marc Anderson" userId="773dbba9-beed-4b85-8e2f-1f30db739b2b" providerId="ADAL" clId="{627ADBA3-34AC-452B-BC82-FE695D32AE7D}" dt="2021-08-10T14:59:02.070" v="1331" actId="20577"/>
        <pc:sldMkLst>
          <pc:docMk/>
          <pc:sldMk cId="548634066" sldId="2076137612"/>
        </pc:sldMkLst>
        <pc:spChg chg="mod ord">
          <ac:chgData name="Marc Anderson" userId="773dbba9-beed-4b85-8e2f-1f30db739b2b" providerId="ADAL" clId="{627ADBA3-34AC-452B-BC82-FE695D32AE7D}" dt="2021-08-10T13:12:50.502" v="346" actId="6264"/>
          <ac:spMkLst>
            <pc:docMk/>
            <pc:sldMk cId="548634066" sldId="2076137612"/>
            <ac:spMk id="2" creationId="{4356C370-E3E6-44D8-BB3F-2BEC6011F264}"/>
          </ac:spMkLst>
        </pc:spChg>
        <pc:spChg chg="mod ord">
          <ac:chgData name="Marc Anderson" userId="773dbba9-beed-4b85-8e2f-1f30db739b2b" providerId="ADAL" clId="{627ADBA3-34AC-452B-BC82-FE695D32AE7D}" dt="2021-08-10T14:59:02.070" v="1331" actId="20577"/>
          <ac:spMkLst>
            <pc:docMk/>
            <pc:sldMk cId="548634066" sldId="2076137612"/>
            <ac:spMk id="3" creationId="{50902084-79A3-4DF6-BEC9-51C67A68BAC7}"/>
          </ac:spMkLst>
        </pc:spChg>
        <pc:spChg chg="add del mod">
          <ac:chgData name="Marc Anderson" userId="773dbba9-beed-4b85-8e2f-1f30db739b2b" providerId="ADAL" clId="{627ADBA3-34AC-452B-BC82-FE695D32AE7D}" dt="2021-08-10T13:12:50.502" v="346" actId="6264"/>
          <ac:spMkLst>
            <pc:docMk/>
            <pc:sldMk cId="548634066" sldId="2076137612"/>
            <ac:spMk id="4" creationId="{48FF5ABE-BD53-4058-9832-5FAED02FB05B}"/>
          </ac:spMkLst>
        </pc:spChg>
        <pc:spChg chg="add del mod">
          <ac:chgData name="Marc Anderson" userId="773dbba9-beed-4b85-8e2f-1f30db739b2b" providerId="ADAL" clId="{627ADBA3-34AC-452B-BC82-FE695D32AE7D}" dt="2021-08-10T13:12:50.502" v="346" actId="6264"/>
          <ac:spMkLst>
            <pc:docMk/>
            <pc:sldMk cId="548634066" sldId="2076137612"/>
            <ac:spMk id="5" creationId="{20603952-0F0E-49D1-BD11-24B8198D9D6A}"/>
          </ac:spMkLst>
        </pc:spChg>
      </pc:sldChg>
      <pc:sldChg chg="addSp delSp modSp add mod chgLayout">
        <pc:chgData name="Marc Anderson" userId="773dbba9-beed-4b85-8e2f-1f30db739b2b" providerId="ADAL" clId="{627ADBA3-34AC-452B-BC82-FE695D32AE7D}" dt="2021-08-10T18:51:39.468" v="1398" actId="20577"/>
        <pc:sldMkLst>
          <pc:docMk/>
          <pc:sldMk cId="3956555068" sldId="2076137613"/>
        </pc:sldMkLst>
        <pc:spChg chg="mod ord">
          <ac:chgData name="Marc Anderson" userId="773dbba9-beed-4b85-8e2f-1f30db739b2b" providerId="ADAL" clId="{627ADBA3-34AC-452B-BC82-FE695D32AE7D}" dt="2021-08-10T18:50:41.190" v="1393" actId="108"/>
          <ac:spMkLst>
            <pc:docMk/>
            <pc:sldMk cId="3956555068" sldId="2076137613"/>
            <ac:spMk id="2" creationId="{4356C370-E3E6-44D8-BB3F-2BEC6011F264}"/>
          </ac:spMkLst>
        </pc:spChg>
        <pc:spChg chg="mod ord">
          <ac:chgData name="Marc Anderson" userId="773dbba9-beed-4b85-8e2f-1f30db739b2b" providerId="ADAL" clId="{627ADBA3-34AC-452B-BC82-FE695D32AE7D}" dt="2021-08-10T18:50:29.424" v="1392" actId="6264"/>
          <ac:spMkLst>
            <pc:docMk/>
            <pc:sldMk cId="3956555068" sldId="2076137613"/>
            <ac:spMk id="3" creationId="{50902084-79A3-4DF6-BEC9-51C67A68BAC7}"/>
          </ac:spMkLst>
        </pc:spChg>
        <pc:spChg chg="add del mod">
          <ac:chgData name="Marc Anderson" userId="773dbba9-beed-4b85-8e2f-1f30db739b2b" providerId="ADAL" clId="{627ADBA3-34AC-452B-BC82-FE695D32AE7D}" dt="2021-08-10T13:48:08.104" v="407" actId="6264"/>
          <ac:spMkLst>
            <pc:docMk/>
            <pc:sldMk cId="3956555068" sldId="2076137613"/>
            <ac:spMk id="4" creationId="{476406AD-96E4-44FA-885B-1EB39A6CAF86}"/>
          </ac:spMkLst>
        </pc:spChg>
        <pc:spChg chg="add del mod">
          <ac:chgData name="Marc Anderson" userId="773dbba9-beed-4b85-8e2f-1f30db739b2b" providerId="ADAL" clId="{627ADBA3-34AC-452B-BC82-FE695D32AE7D}" dt="2021-08-10T13:48:08.104" v="407" actId="6264"/>
          <ac:spMkLst>
            <pc:docMk/>
            <pc:sldMk cId="3956555068" sldId="2076137613"/>
            <ac:spMk id="5" creationId="{6260D20E-F35E-4074-A955-B2903F520577}"/>
          </ac:spMkLst>
        </pc:spChg>
        <pc:spChg chg="mod ord">
          <ac:chgData name="Marc Anderson" userId="773dbba9-beed-4b85-8e2f-1f30db739b2b" providerId="ADAL" clId="{627ADBA3-34AC-452B-BC82-FE695D32AE7D}" dt="2021-08-10T18:51:39.468" v="1398" actId="20577"/>
          <ac:spMkLst>
            <pc:docMk/>
            <pc:sldMk cId="3956555068" sldId="2076137613"/>
            <ac:spMk id="5" creationId="{ABA3223E-9155-41CC-911D-E64E6AC3DEA8}"/>
          </ac:spMkLst>
        </pc:spChg>
        <pc:spChg chg="add del mod">
          <ac:chgData name="Marc Anderson" userId="773dbba9-beed-4b85-8e2f-1f30db739b2b" providerId="ADAL" clId="{627ADBA3-34AC-452B-BC82-FE695D32AE7D}" dt="2021-08-10T13:48:14.636" v="410" actId="6264"/>
          <ac:spMkLst>
            <pc:docMk/>
            <pc:sldMk cId="3956555068" sldId="2076137613"/>
            <ac:spMk id="6" creationId="{53164DAD-6932-4879-8C25-1E1E041A149E}"/>
          </ac:spMkLst>
        </pc:spChg>
        <pc:spChg chg="add del mod">
          <ac:chgData name="Marc Anderson" userId="773dbba9-beed-4b85-8e2f-1f30db739b2b" providerId="ADAL" clId="{627ADBA3-34AC-452B-BC82-FE695D32AE7D}" dt="2021-08-10T13:48:14.636" v="410" actId="6264"/>
          <ac:spMkLst>
            <pc:docMk/>
            <pc:sldMk cId="3956555068" sldId="2076137613"/>
            <ac:spMk id="7" creationId="{659C18F8-E92B-4745-8489-6B347DBFF8BD}"/>
          </ac:spMkLst>
        </pc:spChg>
        <pc:spChg chg="add del mod">
          <ac:chgData name="Marc Anderson" userId="773dbba9-beed-4b85-8e2f-1f30db739b2b" providerId="ADAL" clId="{627ADBA3-34AC-452B-BC82-FE695D32AE7D}" dt="2021-08-10T18:50:29.424" v="1392" actId="6264"/>
          <ac:spMkLst>
            <pc:docMk/>
            <pc:sldMk cId="3956555068" sldId="2076137613"/>
            <ac:spMk id="8" creationId="{DC7467E4-E0DC-4AC3-A316-1B501E245275}"/>
          </ac:spMkLst>
        </pc:spChg>
        <pc:spChg chg="add del mod">
          <ac:chgData name="Marc Anderson" userId="773dbba9-beed-4b85-8e2f-1f30db739b2b" providerId="ADAL" clId="{627ADBA3-34AC-452B-BC82-FE695D32AE7D}" dt="2021-08-10T18:50:29.424" v="1392" actId="6264"/>
          <ac:spMkLst>
            <pc:docMk/>
            <pc:sldMk cId="3956555068" sldId="2076137613"/>
            <ac:spMk id="9" creationId="{8D064482-D818-4B29-A355-04E3E3DFB224}"/>
          </ac:spMkLst>
        </pc:spChg>
        <pc:spChg chg="add del mod">
          <ac:chgData name="Marc Anderson" userId="773dbba9-beed-4b85-8e2f-1f30db739b2b" providerId="ADAL" clId="{627ADBA3-34AC-452B-BC82-FE695D32AE7D}" dt="2021-08-10T18:50:29.424" v="1392" actId="6264"/>
          <ac:spMkLst>
            <pc:docMk/>
            <pc:sldMk cId="3956555068" sldId="2076137613"/>
            <ac:spMk id="10" creationId="{0C59884C-1E91-4464-9AD4-10C9733CC0BC}"/>
          </ac:spMkLst>
        </pc:spChg>
      </pc:sldChg>
      <pc:sldChg chg="addSp delSp modSp add mod chgLayout modNotesTx">
        <pc:chgData name="Marc Anderson" userId="773dbba9-beed-4b85-8e2f-1f30db739b2b" providerId="ADAL" clId="{627ADBA3-34AC-452B-BC82-FE695D32AE7D}" dt="2021-08-10T18:51:36.904" v="1397" actId="20577"/>
        <pc:sldMkLst>
          <pc:docMk/>
          <pc:sldMk cId="572059254" sldId="2076137614"/>
        </pc:sldMkLst>
        <pc:spChg chg="mod ord">
          <ac:chgData name="Marc Anderson" userId="773dbba9-beed-4b85-8e2f-1f30db739b2b" providerId="ADAL" clId="{627ADBA3-34AC-452B-BC82-FE695D32AE7D}" dt="2021-08-10T14:29:03.004" v="1145" actId="20577"/>
          <ac:spMkLst>
            <pc:docMk/>
            <pc:sldMk cId="572059254" sldId="2076137614"/>
            <ac:spMk id="2" creationId="{4356C370-E3E6-44D8-BB3F-2BEC6011F264}"/>
          </ac:spMkLst>
        </pc:spChg>
        <pc:spChg chg="del">
          <ac:chgData name="Marc Anderson" userId="773dbba9-beed-4b85-8e2f-1f30db739b2b" providerId="ADAL" clId="{627ADBA3-34AC-452B-BC82-FE695D32AE7D}" dt="2021-08-10T13:49:51.374" v="451" actId="6264"/>
          <ac:spMkLst>
            <pc:docMk/>
            <pc:sldMk cId="572059254" sldId="2076137614"/>
            <ac:spMk id="3" creationId="{50902084-79A3-4DF6-BEC9-51C67A68BAC7}"/>
          </ac:spMkLst>
        </pc:spChg>
        <pc:spChg chg="mod">
          <ac:chgData name="Marc Anderson" userId="773dbba9-beed-4b85-8e2f-1f30db739b2b" providerId="ADAL" clId="{627ADBA3-34AC-452B-BC82-FE695D32AE7D}" dt="2021-08-10T18:51:36.904" v="1397" actId="20577"/>
          <ac:spMkLst>
            <pc:docMk/>
            <pc:sldMk cId="572059254" sldId="2076137614"/>
            <ac:spMk id="3" creationId="{9DB699E0-7EFC-4E7E-B72A-80FE82615BB0}"/>
          </ac:spMkLst>
        </pc:spChg>
        <pc:spChg chg="add del mod">
          <ac:chgData name="Marc Anderson" userId="773dbba9-beed-4b85-8e2f-1f30db739b2b" providerId="ADAL" clId="{627ADBA3-34AC-452B-BC82-FE695D32AE7D}" dt="2021-08-10T13:49:51.374" v="451" actId="6264"/>
          <ac:spMkLst>
            <pc:docMk/>
            <pc:sldMk cId="572059254" sldId="2076137614"/>
            <ac:spMk id="4" creationId="{306DC7CE-D839-470F-B7C6-E7E79C5D03DA}"/>
          </ac:spMkLst>
        </pc:spChg>
        <pc:spChg chg="add mod ord">
          <ac:chgData name="Marc Anderson" userId="773dbba9-beed-4b85-8e2f-1f30db739b2b" providerId="ADAL" clId="{627ADBA3-34AC-452B-BC82-FE695D32AE7D}" dt="2021-08-10T14:27:28.628" v="1090" actId="20577"/>
          <ac:spMkLst>
            <pc:docMk/>
            <pc:sldMk cId="572059254" sldId="2076137614"/>
            <ac:spMk id="5" creationId="{619E4E42-CA13-4529-ABA3-FDBAD0821901}"/>
          </ac:spMkLst>
        </pc:spChg>
      </pc:sldChg>
      <pc:sldChg chg="addSp delSp modSp add mod chgLayout">
        <pc:chgData name="Marc Anderson" userId="773dbba9-beed-4b85-8e2f-1f30db739b2b" providerId="ADAL" clId="{627ADBA3-34AC-452B-BC82-FE695D32AE7D}" dt="2021-08-10T18:51:30.573" v="1396" actId="20577"/>
        <pc:sldMkLst>
          <pc:docMk/>
          <pc:sldMk cId="1990789516" sldId="2076137615"/>
        </pc:sldMkLst>
        <pc:spChg chg="mod ord">
          <ac:chgData name="Marc Anderson" userId="773dbba9-beed-4b85-8e2f-1f30db739b2b" providerId="ADAL" clId="{627ADBA3-34AC-452B-BC82-FE695D32AE7D}" dt="2021-08-10T14:29:17.025" v="1155" actId="20577"/>
          <ac:spMkLst>
            <pc:docMk/>
            <pc:sldMk cId="1990789516" sldId="2076137615"/>
            <ac:spMk id="2" creationId="{4356C370-E3E6-44D8-BB3F-2BEC6011F264}"/>
          </ac:spMkLst>
        </pc:spChg>
        <pc:spChg chg="del">
          <ac:chgData name="Marc Anderson" userId="773dbba9-beed-4b85-8e2f-1f30db739b2b" providerId="ADAL" clId="{627ADBA3-34AC-452B-BC82-FE695D32AE7D}" dt="2021-08-10T14:23:26.971" v="919" actId="6264"/>
          <ac:spMkLst>
            <pc:docMk/>
            <pc:sldMk cId="1990789516" sldId="2076137615"/>
            <ac:spMk id="3" creationId="{50902084-79A3-4DF6-BEC9-51C67A68BAC7}"/>
          </ac:spMkLst>
        </pc:spChg>
        <pc:spChg chg="add del mod">
          <ac:chgData name="Marc Anderson" userId="773dbba9-beed-4b85-8e2f-1f30db739b2b" providerId="ADAL" clId="{627ADBA3-34AC-452B-BC82-FE695D32AE7D}" dt="2021-08-10T14:23:26.971" v="919" actId="6264"/>
          <ac:spMkLst>
            <pc:docMk/>
            <pc:sldMk cId="1990789516" sldId="2076137615"/>
            <ac:spMk id="4" creationId="{85B92E48-E74C-4BE4-8CA5-97B6580B6D3D}"/>
          </ac:spMkLst>
        </pc:spChg>
        <pc:spChg chg="add mod ord">
          <ac:chgData name="Marc Anderson" userId="773dbba9-beed-4b85-8e2f-1f30db739b2b" providerId="ADAL" clId="{627ADBA3-34AC-452B-BC82-FE695D32AE7D}" dt="2021-08-10T14:52:27.788" v="1279" actId="27636"/>
          <ac:spMkLst>
            <pc:docMk/>
            <pc:sldMk cId="1990789516" sldId="2076137615"/>
            <ac:spMk id="5" creationId="{EAF958F3-42F5-4A10-8391-BED2BAC69194}"/>
          </ac:spMkLst>
        </pc:spChg>
        <pc:spChg chg="add del">
          <ac:chgData name="Marc Anderson" userId="773dbba9-beed-4b85-8e2f-1f30db739b2b" providerId="ADAL" clId="{627ADBA3-34AC-452B-BC82-FE695D32AE7D}" dt="2021-08-10T14:52:14.180" v="1276"/>
          <ac:spMkLst>
            <pc:docMk/>
            <pc:sldMk cId="1990789516" sldId="2076137615"/>
            <ac:spMk id="6" creationId="{088D9703-03C1-48A8-8C14-9FFD70B6B9B5}"/>
          </ac:spMkLst>
        </pc:spChg>
        <pc:spChg chg="add del">
          <ac:chgData name="Marc Anderson" userId="773dbba9-beed-4b85-8e2f-1f30db739b2b" providerId="ADAL" clId="{627ADBA3-34AC-452B-BC82-FE695D32AE7D}" dt="2021-08-10T14:52:14.180" v="1276"/>
          <ac:spMkLst>
            <pc:docMk/>
            <pc:sldMk cId="1990789516" sldId="2076137615"/>
            <ac:spMk id="7" creationId="{8DEB1CA6-7338-4803-B63D-910382639C0F}"/>
          </ac:spMkLst>
        </pc:spChg>
        <pc:spChg chg="mod">
          <ac:chgData name="Marc Anderson" userId="773dbba9-beed-4b85-8e2f-1f30db739b2b" providerId="ADAL" clId="{627ADBA3-34AC-452B-BC82-FE695D32AE7D}" dt="2021-08-10T18:51:30.573" v="1396" actId="20577"/>
          <ac:spMkLst>
            <pc:docMk/>
            <pc:sldMk cId="1990789516" sldId="2076137615"/>
            <ac:spMk id="13" creationId="{09C0FC55-F045-4EA3-AB95-59D3767FD33D}"/>
          </ac:spMkLst>
        </pc:spChg>
      </pc:sldChg>
      <pc:sldChg chg="modSp add mod">
        <pc:chgData name="Marc Anderson" userId="773dbba9-beed-4b85-8e2f-1f30db739b2b" providerId="ADAL" clId="{627ADBA3-34AC-452B-BC82-FE695D32AE7D}" dt="2021-08-10T14:53:10.900" v="1300" actId="20577"/>
        <pc:sldMkLst>
          <pc:docMk/>
          <pc:sldMk cId="244541094" sldId="2076137616"/>
        </pc:sldMkLst>
        <pc:spChg chg="mod">
          <ac:chgData name="Marc Anderson" userId="773dbba9-beed-4b85-8e2f-1f30db739b2b" providerId="ADAL" clId="{627ADBA3-34AC-452B-BC82-FE695D32AE7D}" dt="2021-08-10T14:29:25.440" v="1169" actId="20577"/>
          <ac:spMkLst>
            <pc:docMk/>
            <pc:sldMk cId="244541094" sldId="2076137616"/>
            <ac:spMk id="2" creationId="{4356C370-E3E6-44D8-BB3F-2BEC6011F264}"/>
          </ac:spMkLst>
        </pc:spChg>
        <pc:spChg chg="mod">
          <ac:chgData name="Marc Anderson" userId="773dbba9-beed-4b85-8e2f-1f30db739b2b" providerId="ADAL" clId="{627ADBA3-34AC-452B-BC82-FE695D32AE7D}" dt="2021-08-10T14:53:10.900" v="1300" actId="20577"/>
          <ac:spMkLst>
            <pc:docMk/>
            <pc:sldMk cId="244541094" sldId="2076137616"/>
            <ac:spMk id="3" creationId="{50902084-79A3-4DF6-BEC9-51C67A68BAC7}"/>
          </ac:spMkLst>
        </pc:spChg>
      </pc:sldChg>
      <pc:sldChg chg="modSp add mod">
        <pc:chgData name="Marc Anderson" userId="773dbba9-beed-4b85-8e2f-1f30db739b2b" providerId="ADAL" clId="{627ADBA3-34AC-452B-BC82-FE695D32AE7D}" dt="2021-08-11T14:13:04.759" v="1547" actId="20577"/>
        <pc:sldMkLst>
          <pc:docMk/>
          <pc:sldMk cId="410590702" sldId="2076137617"/>
        </pc:sldMkLst>
        <pc:spChg chg="mod">
          <ac:chgData name="Marc Anderson" userId="773dbba9-beed-4b85-8e2f-1f30db739b2b" providerId="ADAL" clId="{627ADBA3-34AC-452B-BC82-FE695D32AE7D}" dt="2021-08-03T14:55:54.064" v="342" actId="20577"/>
          <ac:spMkLst>
            <pc:docMk/>
            <pc:sldMk cId="410590702" sldId="2076137617"/>
            <ac:spMk id="2" creationId="{4356C370-E3E6-44D8-BB3F-2BEC6011F264}"/>
          </ac:spMkLst>
        </pc:spChg>
        <pc:spChg chg="mod">
          <ac:chgData name="Marc Anderson" userId="773dbba9-beed-4b85-8e2f-1f30db739b2b" providerId="ADAL" clId="{627ADBA3-34AC-452B-BC82-FE695D32AE7D}" dt="2021-08-11T14:13:04.759" v="1547" actId="20577"/>
          <ac:spMkLst>
            <pc:docMk/>
            <pc:sldMk cId="410590702" sldId="2076137617"/>
            <ac:spMk id="3" creationId="{50902084-79A3-4DF6-BEC9-51C67A68BAC7}"/>
          </ac:spMkLst>
        </pc:spChg>
      </pc:sldChg>
      <pc:sldChg chg="addSp delSp modSp mod chgLayout">
        <pc:chgData name="Marc Anderson" userId="773dbba9-beed-4b85-8e2f-1f30db739b2b" providerId="ADAL" clId="{627ADBA3-34AC-452B-BC82-FE695D32AE7D}" dt="2021-08-10T18:52:27.668" v="1468" actId="20577"/>
        <pc:sldMkLst>
          <pc:docMk/>
          <pc:sldMk cId="2861837185" sldId="2076137618"/>
        </pc:sldMkLst>
        <pc:spChg chg="mod ord">
          <ac:chgData name="Marc Anderson" userId="773dbba9-beed-4b85-8e2f-1f30db739b2b" providerId="ADAL" clId="{627ADBA3-34AC-452B-BC82-FE695D32AE7D}" dt="2021-08-10T18:48:54.892" v="1340" actId="6264"/>
          <ac:spMkLst>
            <pc:docMk/>
            <pc:sldMk cId="2861837185" sldId="2076137618"/>
            <ac:spMk id="4" creationId="{66C72CE2-0343-4B59-9239-BF80B5019CF1}"/>
          </ac:spMkLst>
        </pc:spChg>
        <pc:spChg chg="add mod">
          <ac:chgData name="Marc Anderson" userId="773dbba9-beed-4b85-8e2f-1f30db739b2b" providerId="ADAL" clId="{627ADBA3-34AC-452B-BC82-FE695D32AE7D}" dt="2021-08-10T18:52:27.668" v="1468" actId="20577"/>
          <ac:spMkLst>
            <pc:docMk/>
            <pc:sldMk cId="2861837185" sldId="2076137618"/>
            <ac:spMk id="27" creationId="{2EC20E79-E53A-4702-AC89-63C9CDDC1FCE}"/>
          </ac:spMkLst>
        </pc:spChg>
        <pc:spChg chg="add del mod">
          <ac:chgData name="Marc Anderson" userId="773dbba9-beed-4b85-8e2f-1f30db739b2b" providerId="ADAL" clId="{627ADBA3-34AC-452B-BC82-FE695D32AE7D}" dt="2021-08-10T18:48:54.892" v="1340" actId="6264"/>
          <ac:spMkLst>
            <pc:docMk/>
            <pc:sldMk cId="2861837185" sldId="2076137618"/>
            <ac:spMk id="28" creationId="{96795063-92B1-465B-92E6-C983BD0FE87A}"/>
          </ac:spMkLst>
        </pc:spChg>
        <pc:graphicFrameChg chg="mod modGraphic">
          <ac:chgData name="Marc Anderson" userId="773dbba9-beed-4b85-8e2f-1f30db739b2b" providerId="ADAL" clId="{627ADBA3-34AC-452B-BC82-FE695D32AE7D}" dt="2021-08-10T18:49:02.797" v="1342" actId="1076"/>
          <ac:graphicFrameMkLst>
            <pc:docMk/>
            <pc:sldMk cId="2861837185" sldId="2076137618"/>
            <ac:graphicFrameMk id="24" creationId="{98C23A0D-370E-42CA-B462-0957BB93375F}"/>
          </ac:graphicFrameMkLst>
        </pc:graphicFrameChg>
        <pc:graphicFrameChg chg="mod modGraphic">
          <ac:chgData name="Marc Anderson" userId="773dbba9-beed-4b85-8e2f-1f30db739b2b" providerId="ADAL" clId="{627ADBA3-34AC-452B-BC82-FE695D32AE7D}" dt="2021-08-10T18:50:12.150" v="1378" actId="1076"/>
          <ac:graphicFrameMkLst>
            <pc:docMk/>
            <pc:sldMk cId="2861837185" sldId="2076137618"/>
            <ac:graphicFrameMk id="25" creationId="{8EB0112D-5F04-408A-B13B-B0CFFDC40A3A}"/>
          </ac:graphicFrameMkLst>
        </pc:graphicFrameChg>
      </pc:sldChg>
      <pc:sldChg chg="addSp delSp modSp new mod chgLayout">
        <pc:chgData name="Marc Anderson" userId="773dbba9-beed-4b85-8e2f-1f30db739b2b" providerId="ADAL" clId="{627ADBA3-34AC-452B-BC82-FE695D32AE7D}" dt="2021-08-10T18:51:18.364" v="1395" actId="26606"/>
        <pc:sldMkLst>
          <pc:docMk/>
          <pc:sldMk cId="1478650908" sldId="2076137619"/>
        </pc:sldMkLst>
        <pc:spChg chg="mod ord">
          <ac:chgData name="Marc Anderson" userId="773dbba9-beed-4b85-8e2f-1f30db739b2b" providerId="ADAL" clId="{627ADBA3-34AC-452B-BC82-FE695D32AE7D}" dt="2021-08-10T14:54:48.831" v="1325" actId="6264"/>
          <ac:spMkLst>
            <pc:docMk/>
            <pc:sldMk cId="1478650908" sldId="2076137619"/>
            <ac:spMk id="2" creationId="{06EC720E-9285-4C2B-B85B-1DF8499FCE3C}"/>
          </ac:spMkLst>
        </pc:spChg>
        <pc:spChg chg="mod ord">
          <ac:chgData name="Marc Anderson" userId="773dbba9-beed-4b85-8e2f-1f30db739b2b" providerId="ADAL" clId="{627ADBA3-34AC-452B-BC82-FE695D32AE7D}" dt="2021-08-10T14:54:48.831" v="1325" actId="6264"/>
          <ac:spMkLst>
            <pc:docMk/>
            <pc:sldMk cId="1478650908" sldId="2076137619"/>
            <ac:spMk id="3" creationId="{5AB269C5-561A-407B-8C4F-BF310D39E199}"/>
          </ac:spMkLst>
        </pc:spChg>
        <pc:spChg chg="add del mod">
          <ac:chgData name="Marc Anderson" userId="773dbba9-beed-4b85-8e2f-1f30db739b2b" providerId="ADAL" clId="{627ADBA3-34AC-452B-BC82-FE695D32AE7D}" dt="2021-08-10T14:54:48.831" v="1325" actId="6264"/>
          <ac:spMkLst>
            <pc:docMk/>
            <pc:sldMk cId="1478650908" sldId="2076137619"/>
            <ac:spMk id="4" creationId="{C7E67381-C42F-420F-97C1-22A4A431CE98}"/>
          </ac:spMkLst>
        </pc:spChg>
        <pc:spChg chg="add del mod">
          <ac:chgData name="Marc Anderson" userId="773dbba9-beed-4b85-8e2f-1f30db739b2b" providerId="ADAL" clId="{627ADBA3-34AC-452B-BC82-FE695D32AE7D}" dt="2021-08-10T14:54:48.831" v="1325" actId="6264"/>
          <ac:spMkLst>
            <pc:docMk/>
            <pc:sldMk cId="1478650908" sldId="2076137619"/>
            <ac:spMk id="5" creationId="{3AE93FBC-9964-4464-A8B9-667E081F2798}"/>
          </ac:spMkLst>
        </pc:spChg>
        <pc:graphicFrameChg chg="mod modGraphic">
          <ac:chgData name="Marc Anderson" userId="773dbba9-beed-4b85-8e2f-1f30db739b2b" providerId="ADAL" clId="{627ADBA3-34AC-452B-BC82-FE695D32AE7D}" dt="2021-08-10T18:51:18.364" v="1395" actId="26606"/>
          <ac:graphicFrameMkLst>
            <pc:docMk/>
            <pc:sldMk cId="1478650908" sldId="2076137619"/>
            <ac:graphicFrameMk id="6" creationId="{C26CFC30-66D4-45AC-9FC8-2FFF4A330DB5}"/>
          </ac:graphicFrameMkLst>
        </pc:graphicFrameChg>
      </pc:sldChg>
      <pc:sldChg chg="addSp delSp modSp new mod chgLayout">
        <pc:chgData name="Marc Anderson" userId="773dbba9-beed-4b85-8e2f-1f30db739b2b" providerId="ADAL" clId="{627ADBA3-34AC-452B-BC82-FE695D32AE7D}" dt="2021-08-24T14:55:45.751" v="1666" actId="20577"/>
        <pc:sldMkLst>
          <pc:docMk/>
          <pc:sldMk cId="1949146613" sldId="2076137624"/>
        </pc:sldMkLst>
        <pc:spChg chg="mod ord">
          <ac:chgData name="Marc Anderson" userId="773dbba9-beed-4b85-8e2f-1f30db739b2b" providerId="ADAL" clId="{627ADBA3-34AC-452B-BC82-FE695D32AE7D}" dt="2021-08-24T14:51:22.499" v="1591" actId="6264"/>
          <ac:spMkLst>
            <pc:docMk/>
            <pc:sldMk cId="1949146613" sldId="2076137624"/>
            <ac:spMk id="2" creationId="{F337A626-74A1-4C7C-AE74-49DDFBF7A645}"/>
          </ac:spMkLst>
        </pc:spChg>
        <pc:spChg chg="mod ord">
          <ac:chgData name="Marc Anderson" userId="773dbba9-beed-4b85-8e2f-1f30db739b2b" providerId="ADAL" clId="{627ADBA3-34AC-452B-BC82-FE695D32AE7D}" dt="2021-08-24T14:55:45.751" v="1666" actId="20577"/>
          <ac:spMkLst>
            <pc:docMk/>
            <pc:sldMk cId="1949146613" sldId="2076137624"/>
            <ac:spMk id="3" creationId="{4D0E5BCA-5A9C-446A-87EE-65F4FD0F5AC6}"/>
          </ac:spMkLst>
        </pc:spChg>
        <pc:spChg chg="add del mod">
          <ac:chgData name="Marc Anderson" userId="773dbba9-beed-4b85-8e2f-1f30db739b2b" providerId="ADAL" clId="{627ADBA3-34AC-452B-BC82-FE695D32AE7D}" dt="2021-08-24T14:51:22.499" v="1591" actId="6264"/>
          <ac:spMkLst>
            <pc:docMk/>
            <pc:sldMk cId="1949146613" sldId="2076137624"/>
            <ac:spMk id="4" creationId="{85B44399-8481-492D-8C70-7877DBD34D44}"/>
          </ac:spMkLst>
        </pc:spChg>
        <pc:spChg chg="add del mod">
          <ac:chgData name="Marc Anderson" userId="773dbba9-beed-4b85-8e2f-1f30db739b2b" providerId="ADAL" clId="{627ADBA3-34AC-452B-BC82-FE695D32AE7D}" dt="2021-08-24T14:51:22.499" v="1591" actId="6264"/>
          <ac:spMkLst>
            <pc:docMk/>
            <pc:sldMk cId="1949146613" sldId="2076137624"/>
            <ac:spMk id="5" creationId="{54F61C8A-9198-43B2-9186-9DE43D96DF49}"/>
          </ac:spMkLst>
        </pc:spChg>
      </pc:sldChg>
    </pc:docChg>
  </pc:docChgLst>
  <pc:docChgLst>
    <pc:chgData name="joannecklein@nexnovus.com" userId="S::urn:spo:guest#joannecklein@nexnovus.com::" providerId="AD" clId="Web-{4EF7CB84-3995-4F7A-B493-E117A44A1985}"/>
    <pc:docChg chg="addSld delSld modSld sldOrd modSection">
      <pc:chgData name="joannecklein@nexnovus.com" userId="S::urn:spo:guest#joannecklein@nexnovus.com::" providerId="AD" clId="Web-{4EF7CB84-3995-4F7A-B493-E117A44A1985}" dt="2021-08-22T22:59:26.197" v="2023" actId="20577"/>
      <pc:docMkLst>
        <pc:docMk/>
      </pc:docMkLst>
      <pc:sldChg chg="modSp">
        <pc:chgData name="joannecklein@nexnovus.com" userId="S::urn:spo:guest#joannecklein@nexnovus.com::" providerId="AD" clId="Web-{4EF7CB84-3995-4F7A-B493-E117A44A1985}" dt="2021-08-22T21:26:07.618" v="26" actId="20577"/>
        <pc:sldMkLst>
          <pc:docMk/>
          <pc:sldMk cId="548634066" sldId="2076137612"/>
        </pc:sldMkLst>
        <pc:spChg chg="mod">
          <ac:chgData name="joannecklein@nexnovus.com" userId="S::urn:spo:guest#joannecklein@nexnovus.com::" providerId="AD" clId="Web-{4EF7CB84-3995-4F7A-B493-E117A44A1985}" dt="2021-08-22T21:26:07.618" v="26" actId="20577"/>
          <ac:spMkLst>
            <pc:docMk/>
            <pc:sldMk cId="548634066" sldId="2076137612"/>
            <ac:spMk id="3" creationId="{50902084-79A3-4DF6-BEC9-51C67A68BAC7}"/>
          </ac:spMkLst>
        </pc:spChg>
      </pc:sldChg>
      <pc:sldChg chg="addSp modSp addAnim modAnim">
        <pc:chgData name="joannecklein@nexnovus.com" userId="S::urn:spo:guest#joannecklein@nexnovus.com::" providerId="AD" clId="Web-{4EF7CB84-3995-4F7A-B493-E117A44A1985}" dt="2021-08-22T22:33:33.636" v="973" actId="20577"/>
        <pc:sldMkLst>
          <pc:docMk/>
          <pc:sldMk cId="3956555068" sldId="2076137613"/>
        </pc:sldMkLst>
        <pc:spChg chg="add mod">
          <ac:chgData name="joannecklein@nexnovus.com" userId="S::urn:spo:guest#joannecklein@nexnovus.com::" providerId="AD" clId="Web-{4EF7CB84-3995-4F7A-B493-E117A44A1985}" dt="2021-08-22T22:33:33.636" v="973" actId="20577"/>
          <ac:spMkLst>
            <pc:docMk/>
            <pc:sldMk cId="3956555068" sldId="2076137613"/>
            <ac:spMk id="4" creationId="{D77A99CF-5BCD-4F18-8DD1-CF1FADB23228}"/>
          </ac:spMkLst>
        </pc:spChg>
      </pc:sldChg>
      <pc:sldChg chg="addSp modSp addAnim">
        <pc:chgData name="joannecklein@nexnovus.com" userId="S::urn:spo:guest#joannecklein@nexnovus.com::" providerId="AD" clId="Web-{4EF7CB84-3995-4F7A-B493-E117A44A1985}" dt="2021-08-22T22:59:26.197" v="2023" actId="20577"/>
        <pc:sldMkLst>
          <pc:docMk/>
          <pc:sldMk cId="572059254" sldId="2076137614"/>
        </pc:sldMkLst>
        <pc:spChg chg="add mod">
          <ac:chgData name="joannecklein@nexnovus.com" userId="S::urn:spo:guest#joannecklein@nexnovus.com::" providerId="AD" clId="Web-{4EF7CB84-3995-4F7A-B493-E117A44A1985}" dt="2021-08-22T22:59:26.197" v="2023" actId="20577"/>
          <ac:spMkLst>
            <pc:docMk/>
            <pc:sldMk cId="572059254" sldId="2076137614"/>
            <ac:spMk id="4" creationId="{BE5565A9-B886-49C6-9D62-EE877C428566}"/>
          </ac:spMkLst>
        </pc:spChg>
        <pc:spChg chg="mod">
          <ac:chgData name="joannecklein@nexnovus.com" userId="S::urn:spo:guest#joannecklein@nexnovus.com::" providerId="AD" clId="Web-{4EF7CB84-3995-4F7A-B493-E117A44A1985}" dt="2021-08-22T22:39:22.404" v="1245" actId="14100"/>
          <ac:spMkLst>
            <pc:docMk/>
            <pc:sldMk cId="572059254" sldId="2076137614"/>
            <ac:spMk id="5" creationId="{619E4E42-CA13-4529-ABA3-FDBAD0821901}"/>
          </ac:spMkLst>
        </pc:spChg>
      </pc:sldChg>
      <pc:sldChg chg="addSp modSp addAnim">
        <pc:chgData name="joannecklein@nexnovus.com" userId="S::urn:spo:guest#joannecklein@nexnovus.com::" providerId="AD" clId="Web-{4EF7CB84-3995-4F7A-B493-E117A44A1985}" dt="2021-08-22T22:39:49.888" v="1262" actId="14100"/>
        <pc:sldMkLst>
          <pc:docMk/>
          <pc:sldMk cId="1990789516" sldId="2076137615"/>
        </pc:sldMkLst>
        <pc:spChg chg="add mod">
          <ac:chgData name="joannecklein@nexnovus.com" userId="S::urn:spo:guest#joannecklein@nexnovus.com::" providerId="AD" clId="Web-{4EF7CB84-3995-4F7A-B493-E117A44A1985}" dt="2021-08-22T22:39:49.888" v="1262" actId="14100"/>
          <ac:spMkLst>
            <pc:docMk/>
            <pc:sldMk cId="1990789516" sldId="2076137615"/>
            <ac:spMk id="3" creationId="{374AA226-87F3-4CB0-B71C-5A709A14EFC7}"/>
          </ac:spMkLst>
        </pc:spChg>
        <pc:spChg chg="mod">
          <ac:chgData name="joannecklein@nexnovus.com" userId="S::urn:spo:guest#joannecklein@nexnovus.com::" providerId="AD" clId="Web-{4EF7CB84-3995-4F7A-B493-E117A44A1985}" dt="2021-08-22T22:39:44.529" v="1260" actId="14100"/>
          <ac:spMkLst>
            <pc:docMk/>
            <pc:sldMk cId="1990789516" sldId="2076137615"/>
            <ac:spMk id="5" creationId="{EAF958F3-42F5-4A10-8391-BED2BAC69194}"/>
          </ac:spMkLst>
        </pc:spChg>
      </pc:sldChg>
      <pc:sldChg chg="addSp modSp new del">
        <pc:chgData name="joannecklein@nexnovus.com" userId="S::urn:spo:guest#joannecklein@nexnovus.com::" providerId="AD" clId="Web-{4EF7CB84-3995-4F7A-B493-E117A44A1985}" dt="2021-08-22T21:36:26.216" v="480"/>
        <pc:sldMkLst>
          <pc:docMk/>
          <pc:sldMk cId="3625332559" sldId="2076137620"/>
        </pc:sldMkLst>
        <pc:spChg chg="mod">
          <ac:chgData name="joannecklein@nexnovus.com" userId="S::urn:spo:guest#joannecklein@nexnovus.com::" providerId="AD" clId="Web-{4EF7CB84-3995-4F7A-B493-E117A44A1985}" dt="2021-08-22T21:28:43.198" v="38" actId="20577"/>
          <ac:spMkLst>
            <pc:docMk/>
            <pc:sldMk cId="3625332559" sldId="2076137620"/>
            <ac:spMk id="2" creationId="{D6CB0351-2A69-4B4D-AE37-334582329730}"/>
          </ac:spMkLst>
        </pc:spChg>
        <pc:spChg chg="add mod">
          <ac:chgData name="joannecklein@nexnovus.com" userId="S::urn:spo:guest#joannecklein@nexnovus.com::" providerId="AD" clId="Web-{4EF7CB84-3995-4F7A-B493-E117A44A1985}" dt="2021-08-22T21:31:32.918" v="144" actId="20577"/>
          <ac:spMkLst>
            <pc:docMk/>
            <pc:sldMk cId="3625332559" sldId="2076137620"/>
            <ac:spMk id="3" creationId="{DF3D764A-5069-4F0B-A35A-A61FC9ED466F}"/>
          </ac:spMkLst>
        </pc:spChg>
        <pc:spChg chg="add mod">
          <ac:chgData name="joannecklein@nexnovus.com" userId="S::urn:spo:guest#joannecklein@nexnovus.com::" providerId="AD" clId="Web-{4EF7CB84-3995-4F7A-B493-E117A44A1985}" dt="2021-08-22T21:31:59.871" v="165" actId="20577"/>
          <ac:spMkLst>
            <pc:docMk/>
            <pc:sldMk cId="3625332559" sldId="2076137620"/>
            <ac:spMk id="5" creationId="{5F59A5CB-F81C-4134-9DEA-05D24CC312E0}"/>
          </ac:spMkLst>
        </pc:spChg>
      </pc:sldChg>
      <pc:sldChg chg="addSp modSp add replId">
        <pc:chgData name="joannecklein@nexnovus.com" userId="S::urn:spo:guest#joannecklein@nexnovus.com::" providerId="AD" clId="Web-{4EF7CB84-3995-4F7A-B493-E117A44A1985}" dt="2021-08-22T22:13:36.340" v="644" actId="20577"/>
        <pc:sldMkLst>
          <pc:docMk/>
          <pc:sldMk cId="1394089812" sldId="2076137621"/>
        </pc:sldMkLst>
        <pc:spChg chg="mod">
          <ac:chgData name="joannecklein@nexnovus.com" userId="S::urn:spo:guest#joannecklein@nexnovus.com::" providerId="AD" clId="Web-{4EF7CB84-3995-4F7A-B493-E117A44A1985}" dt="2021-08-22T21:32:24.246" v="169" actId="1076"/>
          <ac:spMkLst>
            <pc:docMk/>
            <pc:sldMk cId="1394089812" sldId="2076137621"/>
            <ac:spMk id="2" creationId="{D6CB0351-2A69-4B4D-AE37-334582329730}"/>
          </ac:spMkLst>
        </pc:spChg>
        <pc:spChg chg="mod">
          <ac:chgData name="joannecklein@nexnovus.com" userId="S::urn:spo:guest#joannecklein@nexnovus.com::" providerId="AD" clId="Web-{4EF7CB84-3995-4F7A-B493-E117A44A1985}" dt="2021-08-22T22:12:47.152" v="631" actId="20577"/>
          <ac:spMkLst>
            <pc:docMk/>
            <pc:sldMk cId="1394089812" sldId="2076137621"/>
            <ac:spMk id="3" creationId="{DF3D764A-5069-4F0B-A35A-A61FC9ED466F}"/>
          </ac:spMkLst>
        </pc:spChg>
        <pc:spChg chg="mod">
          <ac:chgData name="joannecklein@nexnovus.com" userId="S::urn:spo:guest#joannecklein@nexnovus.com::" providerId="AD" clId="Web-{4EF7CB84-3995-4F7A-B493-E117A44A1985}" dt="2021-08-22T22:13:36.340" v="644" actId="20577"/>
          <ac:spMkLst>
            <pc:docMk/>
            <pc:sldMk cId="1394089812" sldId="2076137621"/>
            <ac:spMk id="5" creationId="{5F59A5CB-F81C-4134-9DEA-05D24CC312E0}"/>
          </ac:spMkLst>
        </pc:spChg>
        <pc:spChg chg="add mod">
          <ac:chgData name="joannecklein@nexnovus.com" userId="S::urn:spo:guest#joannecklein@nexnovus.com::" providerId="AD" clId="Web-{4EF7CB84-3995-4F7A-B493-E117A44A1985}" dt="2021-08-22T21:57:48.396" v="629" actId="20577"/>
          <ac:spMkLst>
            <pc:docMk/>
            <pc:sldMk cId="1394089812" sldId="2076137621"/>
            <ac:spMk id="6" creationId="{E7522964-C566-4F96-AD22-CDEE05523639}"/>
          </ac:spMkLst>
        </pc:spChg>
      </pc:sldChg>
      <pc:sldChg chg="addSp delSp modSp add replId addAnim">
        <pc:chgData name="joannecklein@nexnovus.com" userId="S::urn:spo:guest#joannecklein@nexnovus.com::" providerId="AD" clId="Web-{4EF7CB84-3995-4F7A-B493-E117A44A1985}" dt="2021-08-22T22:46:39.096" v="1587" actId="14100"/>
        <pc:sldMkLst>
          <pc:docMk/>
          <pc:sldMk cId="125500513" sldId="2076137622"/>
        </pc:sldMkLst>
        <pc:spChg chg="mod">
          <ac:chgData name="joannecklein@nexnovus.com" userId="S::urn:spo:guest#joannecklein@nexnovus.com::" providerId="AD" clId="Web-{4EF7CB84-3995-4F7A-B493-E117A44A1985}" dt="2021-08-22T22:40:42.594" v="1271" actId="20577"/>
          <ac:spMkLst>
            <pc:docMk/>
            <pc:sldMk cId="125500513" sldId="2076137622"/>
            <ac:spMk id="2" creationId="{4356C370-E3E6-44D8-BB3F-2BEC6011F264}"/>
          </ac:spMkLst>
        </pc:spChg>
        <pc:spChg chg="del mod">
          <ac:chgData name="joannecklein@nexnovus.com" userId="S::urn:spo:guest#joannecklein@nexnovus.com::" providerId="AD" clId="Web-{4EF7CB84-3995-4F7A-B493-E117A44A1985}" dt="2021-08-22T22:40:47.500" v="1274"/>
          <ac:spMkLst>
            <pc:docMk/>
            <pc:sldMk cId="125500513" sldId="2076137622"/>
            <ac:spMk id="3" creationId="{50902084-79A3-4DF6-BEC9-51C67A68BAC7}"/>
          </ac:spMkLst>
        </pc:spChg>
        <pc:spChg chg="add del mod">
          <ac:chgData name="joannecklein@nexnovus.com" userId="S::urn:spo:guest#joannecklein@nexnovus.com::" providerId="AD" clId="Web-{4EF7CB84-3995-4F7A-B493-E117A44A1985}" dt="2021-08-22T22:40:55.157" v="1277"/>
          <ac:spMkLst>
            <pc:docMk/>
            <pc:sldMk cId="125500513" sldId="2076137622"/>
            <ac:spMk id="5" creationId="{6B37A830-B6A6-4A52-A9A4-7094086E3DF1}"/>
          </ac:spMkLst>
        </pc:spChg>
        <pc:spChg chg="add mod">
          <ac:chgData name="joannecklein@nexnovus.com" userId="S::urn:spo:guest#joannecklein@nexnovus.com::" providerId="AD" clId="Web-{4EF7CB84-3995-4F7A-B493-E117A44A1985}" dt="2021-08-22T22:46:39.096" v="1587" actId="14100"/>
          <ac:spMkLst>
            <pc:docMk/>
            <pc:sldMk cId="125500513" sldId="2076137622"/>
            <ac:spMk id="7" creationId="{2387A48C-A3C4-4652-B2D9-EA4A5C6169FC}"/>
          </ac:spMkLst>
        </pc:spChg>
      </pc:sldChg>
      <pc:sldChg chg="modSp add ord replId">
        <pc:chgData name="joannecklein@nexnovus.com" userId="S::urn:spo:guest#joannecklein@nexnovus.com::" providerId="AD" clId="Web-{4EF7CB84-3995-4F7A-B493-E117A44A1985}" dt="2021-08-22T22:58:31.930" v="2013" actId="20577"/>
        <pc:sldMkLst>
          <pc:docMk/>
          <pc:sldMk cId="1927624187" sldId="2076137623"/>
        </pc:sldMkLst>
        <pc:spChg chg="mod">
          <ac:chgData name="joannecklein@nexnovus.com" userId="S::urn:spo:guest#joannecklein@nexnovus.com::" providerId="AD" clId="Web-{4EF7CB84-3995-4F7A-B493-E117A44A1985}" dt="2021-08-22T22:47:21.799" v="1615" actId="20577"/>
          <ac:spMkLst>
            <pc:docMk/>
            <pc:sldMk cId="1927624187" sldId="2076137623"/>
            <ac:spMk id="2" creationId="{4356C370-E3E6-44D8-BB3F-2BEC6011F264}"/>
          </ac:spMkLst>
        </pc:spChg>
        <pc:spChg chg="mod">
          <ac:chgData name="joannecklein@nexnovus.com" userId="S::urn:spo:guest#joannecklein@nexnovus.com::" providerId="AD" clId="Web-{4EF7CB84-3995-4F7A-B493-E117A44A1985}" dt="2021-08-22T22:58:31.930" v="2013" actId="20577"/>
          <ac:spMkLst>
            <pc:docMk/>
            <pc:sldMk cId="1927624187" sldId="2076137623"/>
            <ac:spMk id="7" creationId="{2387A48C-A3C4-4652-B2D9-EA4A5C6169FC}"/>
          </ac:spMkLst>
        </pc:spChg>
      </pc:sldChg>
    </pc:docChg>
  </pc:docChgLst>
  <pc:docChgLst>
    <pc:chgData name="Simon Doy" userId="S::simon_ithink365.co.uk#ext#@sympraxis.onmicrosoft.com::46e65575-75ce-46d2-a5d1-9d0f49de8008" providerId="AD" clId="Web-{1F0ED640-F326-CD40-397B-952D2F4206A4}"/>
    <pc:docChg chg="modSld">
      <pc:chgData name="Simon Doy" userId="S::simon_ithink365.co.uk#ext#@sympraxis.onmicrosoft.com::46e65575-75ce-46d2-a5d1-9d0f49de8008" providerId="AD" clId="Web-{1F0ED640-F326-CD40-397B-952D2F4206A4}" dt="2021-08-10T08:53:09.208" v="254" actId="20577"/>
      <pc:docMkLst>
        <pc:docMk/>
      </pc:docMkLst>
      <pc:sldChg chg="modSp">
        <pc:chgData name="Simon Doy" userId="S::simon_ithink365.co.uk#ext#@sympraxis.onmicrosoft.com::46e65575-75ce-46d2-a5d1-9d0f49de8008" providerId="AD" clId="Web-{1F0ED640-F326-CD40-397B-952D2F4206A4}" dt="2021-08-10T08:45:47.055" v="12" actId="20577"/>
        <pc:sldMkLst>
          <pc:docMk/>
          <pc:sldMk cId="59991842" sldId="2076137564"/>
        </pc:sldMkLst>
        <pc:spChg chg="mod">
          <ac:chgData name="Simon Doy" userId="S::simon_ithink365.co.uk#ext#@sympraxis.onmicrosoft.com::46e65575-75ce-46d2-a5d1-9d0f49de8008" providerId="AD" clId="Web-{1F0ED640-F326-CD40-397B-952D2F4206A4}" dt="2021-08-10T08:45:47.055" v="12" actId="20577"/>
          <ac:spMkLst>
            <pc:docMk/>
            <pc:sldMk cId="59991842" sldId="2076137564"/>
            <ac:spMk id="21" creationId="{E648128D-9BB5-4622-A219-A5EBE58D8C5F}"/>
          </ac:spMkLst>
        </pc:spChg>
      </pc:sldChg>
      <pc:sldChg chg="addSp modSp mod modClrScheme chgLayout">
        <pc:chgData name="Simon Doy" userId="S::simon_ithink365.co.uk#ext#@sympraxis.onmicrosoft.com::46e65575-75ce-46d2-a5d1-9d0f49de8008" providerId="AD" clId="Web-{1F0ED640-F326-CD40-397B-952D2F4206A4}" dt="2021-08-10T08:52:31.051" v="243" actId="20577"/>
        <pc:sldMkLst>
          <pc:docMk/>
          <pc:sldMk cId="994704777" sldId="2076137610"/>
        </pc:sldMkLst>
        <pc:spChg chg="mod ord">
          <ac:chgData name="Simon Doy" userId="S::simon_ithink365.co.uk#ext#@sympraxis.onmicrosoft.com::46e65575-75ce-46d2-a5d1-9d0f49de8008" providerId="AD" clId="Web-{1F0ED640-F326-CD40-397B-952D2F4206A4}" dt="2021-08-10T08:48:12.934" v="85"/>
          <ac:spMkLst>
            <pc:docMk/>
            <pc:sldMk cId="994704777" sldId="2076137610"/>
            <ac:spMk id="2" creationId="{4356C370-E3E6-44D8-BB3F-2BEC6011F264}"/>
          </ac:spMkLst>
        </pc:spChg>
        <pc:spChg chg="mod ord">
          <ac:chgData name="Simon Doy" userId="S::simon_ithink365.co.uk#ext#@sympraxis.onmicrosoft.com::46e65575-75ce-46d2-a5d1-9d0f49de8008" providerId="AD" clId="Web-{1F0ED640-F326-CD40-397B-952D2F4206A4}" dt="2021-08-10T08:52:31.051" v="243" actId="20577"/>
          <ac:spMkLst>
            <pc:docMk/>
            <pc:sldMk cId="994704777" sldId="2076137610"/>
            <ac:spMk id="3" creationId="{50902084-79A3-4DF6-BEC9-51C67A68BAC7}"/>
          </ac:spMkLst>
        </pc:spChg>
        <pc:spChg chg="add mod ord">
          <ac:chgData name="Simon Doy" userId="S::simon_ithink365.co.uk#ext#@sympraxis.onmicrosoft.com::46e65575-75ce-46d2-a5d1-9d0f49de8008" providerId="AD" clId="Web-{1F0ED640-F326-CD40-397B-952D2F4206A4}" dt="2021-08-10T08:51:39.159" v="200" actId="20577"/>
          <ac:spMkLst>
            <pc:docMk/>
            <pc:sldMk cId="994704777" sldId="2076137610"/>
            <ac:spMk id="4" creationId="{0065BA84-523E-464B-A6D5-F3BDCDAD6394}"/>
          </ac:spMkLst>
        </pc:spChg>
      </pc:sldChg>
      <pc:sldChg chg="modSp">
        <pc:chgData name="Simon Doy" userId="S::simon_ithink365.co.uk#ext#@sympraxis.onmicrosoft.com::46e65575-75ce-46d2-a5d1-9d0f49de8008" providerId="AD" clId="Web-{1F0ED640-F326-CD40-397B-952D2F4206A4}" dt="2021-08-10T08:46:43.494" v="13"/>
        <pc:sldMkLst>
          <pc:docMk/>
          <pc:sldMk cId="548634066" sldId="2076137612"/>
        </pc:sldMkLst>
        <pc:spChg chg="mod">
          <ac:chgData name="Simon Doy" userId="S::simon_ithink365.co.uk#ext#@sympraxis.onmicrosoft.com::46e65575-75ce-46d2-a5d1-9d0f49de8008" providerId="AD" clId="Web-{1F0ED640-F326-CD40-397B-952D2F4206A4}" dt="2021-08-10T08:46:43.494" v="13"/>
          <ac:spMkLst>
            <pc:docMk/>
            <pc:sldMk cId="548634066" sldId="2076137612"/>
            <ac:spMk id="2" creationId="{4356C370-E3E6-44D8-BB3F-2BEC6011F264}"/>
          </ac:spMkLst>
        </pc:spChg>
      </pc:sldChg>
      <pc:sldChg chg="modSp">
        <pc:chgData name="Simon Doy" userId="S::simon_ithink365.co.uk#ext#@sympraxis.onmicrosoft.com::46e65575-75ce-46d2-a5d1-9d0f49de8008" providerId="AD" clId="Web-{1F0ED640-F326-CD40-397B-952D2F4206A4}" dt="2021-08-10T08:53:09.208" v="254" actId="20577"/>
        <pc:sldMkLst>
          <pc:docMk/>
          <pc:sldMk cId="3956555068" sldId="2076137613"/>
        </pc:sldMkLst>
        <pc:spChg chg="mod">
          <ac:chgData name="Simon Doy" userId="S::simon_ithink365.co.uk#ext#@sympraxis.onmicrosoft.com::46e65575-75ce-46d2-a5d1-9d0f49de8008" providerId="AD" clId="Web-{1F0ED640-F326-CD40-397B-952D2F4206A4}" dt="2021-08-10T08:53:09.208" v="254" actId="20577"/>
          <ac:spMkLst>
            <pc:docMk/>
            <pc:sldMk cId="3956555068" sldId="2076137613"/>
            <ac:spMk id="3" creationId="{50902084-79A3-4DF6-BEC9-51C67A68BAC7}"/>
          </ac:spMkLst>
        </pc:spChg>
      </pc:sldChg>
    </pc:docChg>
  </pc:docChgLst>
  <pc:docChgLst>
    <pc:chgData name="Simon Hudson" userId="51daab4f-8403-4959-818b-1ed8b2e0b457" providerId="ADAL" clId="{50E84753-35AE-4346-8DE9-46039018FF48}"/>
    <pc:docChg chg="undo redo custSel addSld delSld modSld modMainMaster modSection">
      <pc:chgData name="Simon Hudson" userId="51daab4f-8403-4959-818b-1ed8b2e0b457" providerId="ADAL" clId="{50E84753-35AE-4346-8DE9-46039018FF48}" dt="2021-08-24T15:14:30.634" v="5424" actId="255"/>
      <pc:docMkLst>
        <pc:docMk/>
      </pc:docMkLst>
      <pc:sldChg chg="addSp delSp modSp mod modNotesTx">
        <pc:chgData name="Simon Hudson" userId="51daab4f-8403-4959-818b-1ed8b2e0b457" providerId="ADAL" clId="{50E84753-35AE-4346-8DE9-46039018FF48}" dt="2021-08-24T13:47:38.264" v="4809"/>
        <pc:sldMkLst>
          <pc:docMk/>
          <pc:sldMk cId="1193530258" sldId="274"/>
        </pc:sldMkLst>
        <pc:spChg chg="mod">
          <ac:chgData name="Simon Hudson" userId="51daab4f-8403-4959-818b-1ed8b2e0b457" providerId="ADAL" clId="{50E84753-35AE-4346-8DE9-46039018FF48}" dt="2021-08-10T15:01:31.813" v="942" actId="1035"/>
          <ac:spMkLst>
            <pc:docMk/>
            <pc:sldMk cId="1193530258" sldId="274"/>
            <ac:spMk id="21" creationId="{1AFD838D-4C2B-453F-9105-EBB2E6F5808B}"/>
          </ac:spMkLst>
        </pc:spChg>
        <pc:spChg chg="mod">
          <ac:chgData name="Simon Hudson" userId="51daab4f-8403-4959-818b-1ed8b2e0b457" providerId="ADAL" clId="{50E84753-35AE-4346-8DE9-46039018FF48}" dt="2021-08-24T13:47:01.345" v="4766" actId="1036"/>
          <ac:spMkLst>
            <pc:docMk/>
            <pc:sldMk cId="1193530258" sldId="274"/>
            <ac:spMk id="25" creationId="{5B02499B-CC0D-45BD-BDA0-9EDECEBFCD3E}"/>
          </ac:spMkLst>
        </pc:spChg>
        <pc:spChg chg="add mod">
          <ac:chgData name="Simon Hudson" userId="51daab4f-8403-4959-818b-1ed8b2e0b457" providerId="ADAL" clId="{50E84753-35AE-4346-8DE9-46039018FF48}" dt="2021-08-24T13:00:40.521" v="4659"/>
          <ac:spMkLst>
            <pc:docMk/>
            <pc:sldMk cId="1193530258" sldId="274"/>
            <ac:spMk id="34" creationId="{E1330ACD-A0CA-4A29-8E8C-6724E44FC6CE}"/>
          </ac:spMkLst>
        </pc:spChg>
        <pc:spChg chg="mod">
          <ac:chgData name="Simon Hudson" userId="51daab4f-8403-4959-818b-1ed8b2e0b457" providerId="ADAL" clId="{50E84753-35AE-4346-8DE9-46039018FF48}" dt="2021-08-10T15:01:31.813" v="942" actId="1035"/>
          <ac:spMkLst>
            <pc:docMk/>
            <pc:sldMk cId="1193530258" sldId="274"/>
            <ac:spMk id="35" creationId="{FB2B17E0-8061-426D-8D85-AB0B12E51805}"/>
          </ac:spMkLst>
        </pc:spChg>
        <pc:spChg chg="mod">
          <ac:chgData name="Simon Hudson" userId="51daab4f-8403-4959-818b-1ed8b2e0b457" providerId="ADAL" clId="{50E84753-35AE-4346-8DE9-46039018FF48}" dt="2021-08-10T15:01:31.813" v="942" actId="1035"/>
          <ac:spMkLst>
            <pc:docMk/>
            <pc:sldMk cId="1193530258" sldId="274"/>
            <ac:spMk id="37" creationId="{2033517C-0C2B-4EE0-8664-5E9391704638}"/>
          </ac:spMkLst>
        </pc:spChg>
        <pc:spChg chg="add del mod">
          <ac:chgData name="Simon Hudson" userId="51daab4f-8403-4959-818b-1ed8b2e0b457" providerId="ADAL" clId="{50E84753-35AE-4346-8DE9-46039018FF48}" dt="2021-08-24T13:47:38.264" v="4809"/>
          <ac:spMkLst>
            <pc:docMk/>
            <pc:sldMk cId="1193530258" sldId="274"/>
            <ac:spMk id="38" creationId="{7127B9AE-710A-4638-A46A-84B8EA1E15D3}"/>
          </ac:spMkLst>
        </pc:spChg>
        <pc:spChg chg="add mod">
          <ac:chgData name="Simon Hudson" userId="51daab4f-8403-4959-818b-1ed8b2e0b457" providerId="ADAL" clId="{50E84753-35AE-4346-8DE9-46039018FF48}" dt="2021-08-24T13:47:32.070" v="4805"/>
          <ac:spMkLst>
            <pc:docMk/>
            <pc:sldMk cId="1193530258" sldId="274"/>
            <ac:spMk id="39" creationId="{03B3ABC3-ABDE-4ABA-BD41-A10F27ED740D}"/>
          </ac:spMkLst>
        </pc:spChg>
        <pc:spChg chg="del mod">
          <ac:chgData name="Simon Hudson" userId="51daab4f-8403-4959-818b-1ed8b2e0b457" providerId="ADAL" clId="{50E84753-35AE-4346-8DE9-46039018FF48}" dt="2021-08-24T13:47:38.256" v="4807" actId="21"/>
          <ac:spMkLst>
            <pc:docMk/>
            <pc:sldMk cId="1193530258" sldId="274"/>
            <ac:spMk id="47" creationId="{1A16A868-AD43-489D-9D34-1D678A29A122}"/>
          </ac:spMkLst>
        </pc:spChg>
        <pc:spChg chg="mod">
          <ac:chgData name="Simon Hudson" userId="51daab4f-8403-4959-818b-1ed8b2e0b457" providerId="ADAL" clId="{50E84753-35AE-4346-8DE9-46039018FF48}" dt="2021-08-24T13:47:01.345" v="4766" actId="1036"/>
          <ac:spMkLst>
            <pc:docMk/>
            <pc:sldMk cId="1193530258" sldId="274"/>
            <ac:spMk id="73" creationId="{B3938402-29CD-4720-8A2D-DB9F06141D09}"/>
          </ac:spMkLst>
        </pc:spChg>
        <pc:spChg chg="mod">
          <ac:chgData name="Simon Hudson" userId="51daab4f-8403-4959-818b-1ed8b2e0b457" providerId="ADAL" clId="{50E84753-35AE-4346-8DE9-46039018FF48}" dt="2021-08-24T13:47:01.345" v="4766" actId="1036"/>
          <ac:spMkLst>
            <pc:docMk/>
            <pc:sldMk cId="1193530258" sldId="274"/>
            <ac:spMk id="88" creationId="{A4DEA154-CFB8-4ABD-81C3-A216136AF327}"/>
          </ac:spMkLst>
        </pc:spChg>
        <pc:graphicFrameChg chg="mod">
          <ac:chgData name="Simon Hudson" userId="51daab4f-8403-4959-818b-1ed8b2e0b457" providerId="ADAL" clId="{50E84753-35AE-4346-8DE9-46039018FF48}" dt="2021-08-24T13:46:36.279" v="4740"/>
          <ac:graphicFrameMkLst>
            <pc:docMk/>
            <pc:sldMk cId="1193530258" sldId="274"/>
            <ac:graphicFrameMk id="2" creationId="{FC902624-354B-453B-BE91-C0076C214382}"/>
          </ac:graphicFrameMkLst>
        </pc:graphicFrameChg>
      </pc:sldChg>
      <pc:sldChg chg="modSp mod modClrScheme chgLayout">
        <pc:chgData name="Simon Hudson" userId="51daab4f-8403-4959-818b-1ed8b2e0b457" providerId="ADAL" clId="{50E84753-35AE-4346-8DE9-46039018FF48}" dt="2021-08-10T16:38:10.588" v="4143" actId="27636"/>
        <pc:sldMkLst>
          <pc:docMk/>
          <pc:sldMk cId="2967945684" sldId="277"/>
        </pc:sldMkLst>
        <pc:spChg chg="mod ord">
          <ac:chgData name="Simon Hudson" userId="51daab4f-8403-4959-818b-1ed8b2e0b457" providerId="ADAL" clId="{50E84753-35AE-4346-8DE9-46039018FF48}" dt="2021-08-10T16:38:10.588" v="4143" actId="27636"/>
          <ac:spMkLst>
            <pc:docMk/>
            <pc:sldMk cId="2967945684" sldId="277"/>
            <ac:spMk id="2" creationId="{4D61BE38-EB50-48A0-9D32-853A554C7127}"/>
          </ac:spMkLst>
        </pc:spChg>
        <pc:spChg chg="mod ord">
          <ac:chgData name="Simon Hudson" userId="51daab4f-8403-4959-818b-1ed8b2e0b457" providerId="ADAL" clId="{50E84753-35AE-4346-8DE9-46039018FF48}" dt="2021-08-10T16:34:41.334" v="4093" actId="700"/>
          <ac:spMkLst>
            <pc:docMk/>
            <pc:sldMk cId="2967945684" sldId="277"/>
            <ac:spMk id="4" creationId="{A04E16D6-6682-4068-BF11-BA8E4E8E1BBC}"/>
          </ac:spMkLst>
        </pc:spChg>
      </pc:sldChg>
      <pc:sldChg chg="addSp modSp mod chgLayout">
        <pc:chgData name="Simon Hudson" userId="51daab4f-8403-4959-818b-1ed8b2e0b457" providerId="ADAL" clId="{50E84753-35AE-4346-8DE9-46039018FF48}" dt="2021-08-24T12:58:58.621" v="4615" actId="404"/>
        <pc:sldMkLst>
          <pc:docMk/>
          <pc:sldMk cId="287163252" sldId="1567"/>
        </pc:sldMkLst>
        <pc:spChg chg="add mod">
          <ac:chgData name="Simon Hudson" userId="51daab4f-8403-4959-818b-1ed8b2e0b457" providerId="ADAL" clId="{50E84753-35AE-4346-8DE9-46039018FF48}" dt="2021-08-23T11:04:21.332" v="4609" actId="108"/>
          <ac:spMkLst>
            <pc:docMk/>
            <pc:sldMk cId="287163252" sldId="1567"/>
            <ac:spMk id="5" creationId="{7D0EEDC6-3E4A-4EFE-A08D-CE06F4DBEEBD}"/>
          </ac:spMkLst>
        </pc:spChg>
        <pc:spChg chg="mod ord">
          <ac:chgData name="Simon Hudson" userId="51daab4f-8403-4959-818b-1ed8b2e0b457" providerId="ADAL" clId="{50E84753-35AE-4346-8DE9-46039018FF48}" dt="2021-08-10T16:29:20.198" v="4061" actId="700"/>
          <ac:spMkLst>
            <pc:docMk/>
            <pc:sldMk cId="287163252" sldId="1567"/>
            <ac:spMk id="7" creationId="{00000000-0000-0000-0000-000000000000}"/>
          </ac:spMkLst>
        </pc:spChg>
        <pc:spChg chg="mod ord">
          <ac:chgData name="Simon Hudson" userId="51daab4f-8403-4959-818b-1ed8b2e0b457" providerId="ADAL" clId="{50E84753-35AE-4346-8DE9-46039018FF48}" dt="2021-08-24T12:58:58.621" v="4615" actId="404"/>
          <ac:spMkLst>
            <pc:docMk/>
            <pc:sldMk cId="287163252" sldId="1567"/>
            <ac:spMk id="8" creationId="{00000000-0000-0000-0000-000000000000}"/>
          </ac:spMkLst>
        </pc:spChg>
      </pc:sldChg>
      <pc:sldChg chg="modSp mod modClrScheme chgLayout">
        <pc:chgData name="Simon Hudson" userId="51daab4f-8403-4959-818b-1ed8b2e0b457" providerId="ADAL" clId="{50E84753-35AE-4346-8DE9-46039018FF48}" dt="2021-08-10T16:25:00.042" v="4044" actId="700"/>
        <pc:sldMkLst>
          <pc:docMk/>
          <pc:sldMk cId="3158043784" sldId="2068"/>
        </pc:sldMkLst>
        <pc:spChg chg="mod">
          <ac:chgData name="Simon Hudson" userId="51daab4f-8403-4959-818b-1ed8b2e0b457" providerId="ADAL" clId="{50E84753-35AE-4346-8DE9-46039018FF48}" dt="2021-08-10T14:58:54.013" v="869" actId="113"/>
          <ac:spMkLst>
            <pc:docMk/>
            <pc:sldMk cId="3158043784" sldId="2068"/>
            <ac:spMk id="8" creationId="{00000000-0000-0000-0000-000000000000}"/>
          </ac:spMkLst>
        </pc:spChg>
        <pc:grpChg chg="mod">
          <ac:chgData name="Simon Hudson" userId="51daab4f-8403-4959-818b-1ed8b2e0b457" providerId="ADAL" clId="{50E84753-35AE-4346-8DE9-46039018FF48}" dt="2021-08-10T14:58:44.152" v="867" actId="1076"/>
          <ac:grpSpMkLst>
            <pc:docMk/>
            <pc:sldMk cId="3158043784" sldId="2068"/>
            <ac:grpSpMk id="11" creationId="{EA30E457-7E68-4103-8715-5D173D7E0A2E}"/>
          </ac:grpSpMkLst>
        </pc:grpChg>
      </pc:sldChg>
      <pc:sldChg chg="setBg">
        <pc:chgData name="Simon Hudson" userId="51daab4f-8403-4959-818b-1ed8b2e0b457" providerId="ADAL" clId="{50E84753-35AE-4346-8DE9-46039018FF48}" dt="2021-08-10T16:23:15.975" v="4040"/>
        <pc:sldMkLst>
          <pc:docMk/>
          <pc:sldMk cId="4039685786" sldId="2076136275"/>
        </pc:sldMkLst>
      </pc:sldChg>
      <pc:sldChg chg="modSp mod modClrScheme chgLayout">
        <pc:chgData name="Simon Hudson" userId="51daab4f-8403-4959-818b-1ed8b2e0b457" providerId="ADAL" clId="{50E84753-35AE-4346-8DE9-46039018FF48}" dt="2021-08-24T13:01:40.183" v="4688" actId="5793"/>
        <pc:sldMkLst>
          <pc:docMk/>
          <pc:sldMk cId="3026554354" sldId="2076136368"/>
        </pc:sldMkLst>
        <pc:spChg chg="mod ord">
          <ac:chgData name="Simon Hudson" userId="51daab4f-8403-4959-818b-1ed8b2e0b457" providerId="ADAL" clId="{50E84753-35AE-4346-8DE9-46039018FF48}" dt="2021-08-10T16:38:10.572" v="4139" actId="27636"/>
          <ac:spMkLst>
            <pc:docMk/>
            <pc:sldMk cId="3026554354" sldId="2076136368"/>
            <ac:spMk id="2" creationId="{09B2C8F8-BFC7-4329-B385-95CF764182F2}"/>
          </ac:spMkLst>
        </pc:spChg>
        <pc:spChg chg="mod ord">
          <ac:chgData name="Simon Hudson" userId="51daab4f-8403-4959-818b-1ed8b2e0b457" providerId="ADAL" clId="{50E84753-35AE-4346-8DE9-46039018FF48}" dt="2021-08-24T13:01:40.183" v="4688" actId="5793"/>
          <ac:spMkLst>
            <pc:docMk/>
            <pc:sldMk cId="3026554354" sldId="2076136368"/>
            <ac:spMk id="3" creationId="{3E442AEA-5790-49CA-8E96-88303CDBF15B}"/>
          </ac:spMkLst>
        </pc:spChg>
      </pc:sldChg>
      <pc:sldChg chg="addSp delSp modSp mod modClrScheme chgLayout">
        <pc:chgData name="Simon Hudson" userId="51daab4f-8403-4959-818b-1ed8b2e0b457" providerId="ADAL" clId="{50E84753-35AE-4346-8DE9-46039018FF48}" dt="2021-08-24T13:48:08.743" v="4832" actId="108"/>
        <pc:sldMkLst>
          <pc:docMk/>
          <pc:sldMk cId="143671092" sldId="2076137545"/>
        </pc:sldMkLst>
        <pc:spChg chg="add mod">
          <ac:chgData name="Simon Hudson" userId="51daab4f-8403-4959-818b-1ed8b2e0b457" providerId="ADAL" clId="{50E84753-35AE-4346-8DE9-46039018FF48}" dt="2021-08-24T13:48:08.743" v="4832" actId="108"/>
          <ac:spMkLst>
            <pc:docMk/>
            <pc:sldMk cId="143671092" sldId="2076137545"/>
            <ac:spMk id="2" creationId="{DBDA2B61-7736-48C2-BE51-118DE419CDAA}"/>
          </ac:spMkLst>
        </pc:spChg>
        <pc:spChg chg="mod">
          <ac:chgData name="Simon Hudson" userId="51daab4f-8403-4959-818b-1ed8b2e0b457" providerId="ADAL" clId="{50E84753-35AE-4346-8DE9-46039018FF48}" dt="2021-08-10T14:04:22.576" v="0" actId="1076"/>
          <ac:spMkLst>
            <pc:docMk/>
            <pc:sldMk cId="143671092" sldId="2076137545"/>
            <ac:spMk id="7" creationId="{C7E331E1-9634-4301-9085-B33BB511686D}"/>
          </ac:spMkLst>
        </pc:spChg>
        <pc:spChg chg="add del mod">
          <ac:chgData name="Simon Hudson" userId="51daab4f-8403-4959-818b-1ed8b2e0b457" providerId="ADAL" clId="{50E84753-35AE-4346-8DE9-46039018FF48}" dt="2021-08-24T13:47:59.834" v="4827" actId="478"/>
          <ac:spMkLst>
            <pc:docMk/>
            <pc:sldMk cId="143671092" sldId="2076137545"/>
            <ac:spMk id="26" creationId="{6AE59EF5-A296-41D4-8C2A-57424442786D}"/>
          </ac:spMkLst>
        </pc:spChg>
        <pc:grpChg chg="mod">
          <ac:chgData name="Simon Hudson" userId="51daab4f-8403-4959-818b-1ed8b2e0b457" providerId="ADAL" clId="{50E84753-35AE-4346-8DE9-46039018FF48}" dt="2021-08-10T14:08:06.948" v="51" actId="14100"/>
          <ac:grpSpMkLst>
            <pc:docMk/>
            <pc:sldMk cId="143671092" sldId="2076137545"/>
            <ac:grpSpMk id="12" creationId="{C48D6E51-64A4-42AB-B3D5-F4F94234CAD9}"/>
          </ac:grpSpMkLst>
        </pc:grpChg>
        <pc:picChg chg="add mod modCrop">
          <ac:chgData name="Simon Hudson" userId="51daab4f-8403-4959-818b-1ed8b2e0b457" providerId="ADAL" clId="{50E84753-35AE-4346-8DE9-46039018FF48}" dt="2021-08-10T15:02:52.927" v="945"/>
          <ac:picMkLst>
            <pc:docMk/>
            <pc:sldMk cId="143671092" sldId="2076137545"/>
            <ac:picMk id="6" creationId="{F755D0C5-F4DD-4725-B4A8-FE5E8E9BFB7D}"/>
          </ac:picMkLst>
        </pc:picChg>
      </pc:sldChg>
      <pc:sldChg chg="modSp mod modClrScheme chgLayout modNotesTx">
        <pc:chgData name="Simon Hudson" userId="51daab4f-8403-4959-818b-1ed8b2e0b457" providerId="ADAL" clId="{50E84753-35AE-4346-8DE9-46039018FF48}" dt="2021-08-24T13:02:58.853" v="4697" actId="20577"/>
        <pc:sldMkLst>
          <pc:docMk/>
          <pc:sldMk cId="587859452" sldId="2076137561"/>
        </pc:sldMkLst>
        <pc:spChg chg="mod">
          <ac:chgData name="Simon Hudson" userId="51daab4f-8403-4959-818b-1ed8b2e0b457" providerId="ADAL" clId="{50E84753-35AE-4346-8DE9-46039018FF48}" dt="2021-08-24T13:01:56.467" v="4692" actId="403"/>
          <ac:spMkLst>
            <pc:docMk/>
            <pc:sldMk cId="587859452" sldId="2076137561"/>
            <ac:spMk id="8" creationId="{C3FCD026-3DAE-4A55-B71E-B1AF385E8369}"/>
          </ac:spMkLst>
        </pc:spChg>
      </pc:sldChg>
      <pc:sldChg chg="modSp mod modClrScheme addCm delCm modCm chgLayout">
        <pc:chgData name="Simon Hudson" userId="51daab4f-8403-4959-818b-1ed8b2e0b457" providerId="ADAL" clId="{50E84753-35AE-4346-8DE9-46039018FF48}" dt="2021-08-10T16:25:00.042" v="4044" actId="700"/>
        <pc:sldMkLst>
          <pc:docMk/>
          <pc:sldMk cId="59991842" sldId="2076137564"/>
        </pc:sldMkLst>
        <pc:spChg chg="mod">
          <ac:chgData name="Simon Hudson" userId="51daab4f-8403-4959-818b-1ed8b2e0b457" providerId="ADAL" clId="{50E84753-35AE-4346-8DE9-46039018FF48}" dt="2021-08-10T15:03:40.581" v="948" actId="13926"/>
          <ac:spMkLst>
            <pc:docMk/>
            <pc:sldMk cId="59991842" sldId="2076137564"/>
            <ac:spMk id="4" creationId="{29FF830E-6DCF-4713-AC5F-D87A49E70DAB}"/>
          </ac:spMkLst>
        </pc:spChg>
        <pc:spChg chg="mod">
          <ac:chgData name="Simon Hudson" userId="51daab4f-8403-4959-818b-1ed8b2e0b457" providerId="ADAL" clId="{50E84753-35AE-4346-8DE9-46039018FF48}" dt="2021-08-10T15:06:56.260" v="1004" actId="20577"/>
          <ac:spMkLst>
            <pc:docMk/>
            <pc:sldMk cId="59991842" sldId="2076137564"/>
            <ac:spMk id="16" creationId="{DBE627C4-AD2C-4C6E-B809-BC8C9F3F0864}"/>
          </ac:spMkLst>
        </pc:spChg>
        <pc:spChg chg="mod">
          <ac:chgData name="Simon Hudson" userId="51daab4f-8403-4959-818b-1ed8b2e0b457" providerId="ADAL" clId="{50E84753-35AE-4346-8DE9-46039018FF48}" dt="2021-08-10T15:09:45.821" v="1021" actId="20577"/>
          <ac:spMkLst>
            <pc:docMk/>
            <pc:sldMk cId="59991842" sldId="2076137564"/>
            <ac:spMk id="21" creationId="{E648128D-9BB5-4622-A219-A5EBE58D8C5F}"/>
          </ac:spMkLst>
        </pc:spChg>
      </pc:sldChg>
      <pc:sldChg chg="modSp mod">
        <pc:chgData name="Simon Hudson" userId="51daab4f-8403-4959-818b-1ed8b2e0b457" providerId="ADAL" clId="{50E84753-35AE-4346-8DE9-46039018FF48}" dt="2021-08-10T16:38:33.823" v="4149" actId="27636"/>
        <pc:sldMkLst>
          <pc:docMk/>
          <pc:sldMk cId="429115415" sldId="2076137587"/>
        </pc:sldMkLst>
        <pc:spChg chg="mod">
          <ac:chgData name="Simon Hudson" userId="51daab4f-8403-4959-818b-1ed8b2e0b457" providerId="ADAL" clId="{50E84753-35AE-4346-8DE9-46039018FF48}" dt="2021-08-10T16:38:33.823" v="4149" actId="27636"/>
          <ac:spMkLst>
            <pc:docMk/>
            <pc:sldMk cId="429115415" sldId="2076137587"/>
            <ac:spMk id="2" creationId="{A597C3DD-4DD6-4A2F-B89C-49F294DF6CCD}"/>
          </ac:spMkLst>
        </pc:spChg>
      </pc:sldChg>
      <pc:sldChg chg="modSp mod modNotesTx">
        <pc:chgData name="Simon Hudson" userId="51daab4f-8403-4959-818b-1ed8b2e0b457" providerId="ADAL" clId="{50E84753-35AE-4346-8DE9-46039018FF48}" dt="2021-08-10T15:16:26.026" v="1127" actId="6549"/>
        <pc:sldMkLst>
          <pc:docMk/>
          <pc:sldMk cId="994704777" sldId="2076137610"/>
        </pc:sldMkLst>
        <pc:spChg chg="mod">
          <ac:chgData name="Simon Hudson" userId="51daab4f-8403-4959-818b-1ed8b2e0b457" providerId="ADAL" clId="{50E84753-35AE-4346-8DE9-46039018FF48}" dt="2021-08-10T15:11:00.972" v="1025" actId="6549"/>
          <ac:spMkLst>
            <pc:docMk/>
            <pc:sldMk cId="994704777" sldId="2076137610"/>
            <ac:spMk id="2" creationId="{4356C370-E3E6-44D8-BB3F-2BEC6011F264}"/>
          </ac:spMkLst>
        </pc:spChg>
        <pc:spChg chg="mod">
          <ac:chgData name="Simon Hudson" userId="51daab4f-8403-4959-818b-1ed8b2e0b457" providerId="ADAL" clId="{50E84753-35AE-4346-8DE9-46039018FF48}" dt="2021-08-10T15:12:04.247" v="1032" actId="20577"/>
          <ac:spMkLst>
            <pc:docMk/>
            <pc:sldMk cId="994704777" sldId="2076137610"/>
            <ac:spMk id="3" creationId="{50902084-79A3-4DF6-BEC9-51C67A68BAC7}"/>
          </ac:spMkLst>
        </pc:spChg>
        <pc:spChg chg="mod">
          <ac:chgData name="Simon Hudson" userId="51daab4f-8403-4959-818b-1ed8b2e0b457" providerId="ADAL" clId="{50E84753-35AE-4346-8DE9-46039018FF48}" dt="2021-08-10T15:16:26.026" v="1127" actId="6549"/>
          <ac:spMkLst>
            <pc:docMk/>
            <pc:sldMk cId="994704777" sldId="2076137610"/>
            <ac:spMk id="4" creationId="{0065BA84-523E-464B-A6D5-F3BDCDAD6394}"/>
          </ac:spMkLst>
        </pc:spChg>
      </pc:sldChg>
      <pc:sldChg chg="addSp delSp modSp mod modClrScheme chgLayout">
        <pc:chgData name="Simon Hudson" userId="51daab4f-8403-4959-818b-1ed8b2e0b457" providerId="ADAL" clId="{50E84753-35AE-4346-8DE9-46039018FF48}" dt="2021-08-11T07:29:07.781" v="4603" actId="1076"/>
        <pc:sldMkLst>
          <pc:docMk/>
          <pc:sldMk cId="1653058467" sldId="2076137611"/>
        </pc:sldMkLst>
        <pc:spChg chg="mod ord">
          <ac:chgData name="Simon Hudson" userId="51daab4f-8403-4959-818b-1ed8b2e0b457" providerId="ADAL" clId="{50E84753-35AE-4346-8DE9-46039018FF48}" dt="2021-08-10T15:21:08.009" v="1247" actId="700"/>
          <ac:spMkLst>
            <pc:docMk/>
            <pc:sldMk cId="1653058467" sldId="2076137611"/>
            <ac:spMk id="2" creationId="{4356C370-E3E6-44D8-BB3F-2BEC6011F264}"/>
          </ac:spMkLst>
        </pc:spChg>
        <pc:spChg chg="mod ord">
          <ac:chgData name="Simon Hudson" userId="51daab4f-8403-4959-818b-1ed8b2e0b457" providerId="ADAL" clId="{50E84753-35AE-4346-8DE9-46039018FF48}" dt="2021-08-11T07:28:45.994" v="4597" actId="403"/>
          <ac:spMkLst>
            <pc:docMk/>
            <pc:sldMk cId="1653058467" sldId="2076137611"/>
            <ac:spMk id="3" creationId="{50902084-79A3-4DF6-BEC9-51C67A68BAC7}"/>
          </ac:spMkLst>
        </pc:spChg>
        <pc:spChg chg="add del mod ord">
          <ac:chgData name="Simon Hudson" userId="51daab4f-8403-4959-818b-1ed8b2e0b457" providerId="ADAL" clId="{50E84753-35AE-4346-8DE9-46039018FF48}" dt="2021-08-10T15:19:20.504" v="1213" actId="6264"/>
          <ac:spMkLst>
            <pc:docMk/>
            <pc:sldMk cId="1653058467" sldId="2076137611"/>
            <ac:spMk id="4" creationId="{C3064FD9-2E85-4638-85E9-78B0EE20FF8E}"/>
          </ac:spMkLst>
        </pc:spChg>
        <pc:spChg chg="add del mod">
          <ac:chgData name="Simon Hudson" userId="51daab4f-8403-4959-818b-1ed8b2e0b457" providerId="ADAL" clId="{50E84753-35AE-4346-8DE9-46039018FF48}" dt="2021-08-10T15:19:20.504" v="1213" actId="6264"/>
          <ac:spMkLst>
            <pc:docMk/>
            <pc:sldMk cId="1653058467" sldId="2076137611"/>
            <ac:spMk id="5" creationId="{B9A6A104-94F5-43AC-A7EA-B2202FB30942}"/>
          </ac:spMkLst>
        </pc:spChg>
        <pc:spChg chg="add del mod">
          <ac:chgData name="Simon Hudson" userId="51daab4f-8403-4959-818b-1ed8b2e0b457" providerId="ADAL" clId="{50E84753-35AE-4346-8DE9-46039018FF48}" dt="2021-08-10T15:19:20.504" v="1213" actId="6264"/>
          <ac:spMkLst>
            <pc:docMk/>
            <pc:sldMk cId="1653058467" sldId="2076137611"/>
            <ac:spMk id="6" creationId="{F44AE234-260F-4C9B-A6BD-04253A667F29}"/>
          </ac:spMkLst>
        </pc:spChg>
        <pc:spChg chg="add del mod ord">
          <ac:chgData name="Simon Hudson" userId="51daab4f-8403-4959-818b-1ed8b2e0b457" providerId="ADAL" clId="{50E84753-35AE-4346-8DE9-46039018FF48}" dt="2021-08-10T15:19:22.377" v="1214" actId="6264"/>
          <ac:spMkLst>
            <pc:docMk/>
            <pc:sldMk cId="1653058467" sldId="2076137611"/>
            <ac:spMk id="7" creationId="{3A69265A-00AA-42E0-9BD3-AD50A1C827D7}"/>
          </ac:spMkLst>
        </pc:spChg>
        <pc:spChg chg="add del mod">
          <ac:chgData name="Simon Hudson" userId="51daab4f-8403-4959-818b-1ed8b2e0b457" providerId="ADAL" clId="{50E84753-35AE-4346-8DE9-46039018FF48}" dt="2021-08-10T15:19:22.377" v="1214" actId="6264"/>
          <ac:spMkLst>
            <pc:docMk/>
            <pc:sldMk cId="1653058467" sldId="2076137611"/>
            <ac:spMk id="8" creationId="{200F5CEF-C5C6-4698-B6A1-6268F6E07B8A}"/>
          </ac:spMkLst>
        </pc:spChg>
        <pc:spChg chg="add del mod">
          <ac:chgData name="Simon Hudson" userId="51daab4f-8403-4959-818b-1ed8b2e0b457" providerId="ADAL" clId="{50E84753-35AE-4346-8DE9-46039018FF48}" dt="2021-08-10T15:19:22.377" v="1214" actId="6264"/>
          <ac:spMkLst>
            <pc:docMk/>
            <pc:sldMk cId="1653058467" sldId="2076137611"/>
            <ac:spMk id="9" creationId="{55EA9BA4-6075-41A5-801A-713252ED0208}"/>
          </ac:spMkLst>
        </pc:spChg>
        <pc:spChg chg="add mod ord">
          <ac:chgData name="Simon Hudson" userId="51daab4f-8403-4959-818b-1ed8b2e0b457" providerId="ADAL" clId="{50E84753-35AE-4346-8DE9-46039018FF48}" dt="2021-08-11T07:29:07.781" v="4603" actId="1076"/>
          <ac:spMkLst>
            <pc:docMk/>
            <pc:sldMk cId="1653058467" sldId="2076137611"/>
            <ac:spMk id="10" creationId="{69DA215F-697B-4396-B47F-C0DE95717E2D}"/>
          </ac:spMkLst>
        </pc:spChg>
        <pc:spChg chg="add del mod ord">
          <ac:chgData name="Simon Hudson" userId="51daab4f-8403-4959-818b-1ed8b2e0b457" providerId="ADAL" clId="{50E84753-35AE-4346-8DE9-46039018FF48}" dt="2021-08-10T15:20:56.195" v="1246" actId="700"/>
          <ac:spMkLst>
            <pc:docMk/>
            <pc:sldMk cId="1653058467" sldId="2076137611"/>
            <ac:spMk id="11" creationId="{F4145F28-B53E-4A06-8475-7C016016E323}"/>
          </ac:spMkLst>
        </pc:spChg>
        <pc:spChg chg="add del mod ord">
          <ac:chgData name="Simon Hudson" userId="51daab4f-8403-4959-818b-1ed8b2e0b457" providerId="ADAL" clId="{50E84753-35AE-4346-8DE9-46039018FF48}" dt="2021-08-10T15:20:56.195" v="1246" actId="700"/>
          <ac:spMkLst>
            <pc:docMk/>
            <pc:sldMk cId="1653058467" sldId="2076137611"/>
            <ac:spMk id="12" creationId="{37E14A6F-2F36-4EA4-A6AB-FC3671C6194B}"/>
          </ac:spMkLst>
        </pc:spChg>
        <pc:spChg chg="add del mod ord">
          <ac:chgData name="Simon Hudson" userId="51daab4f-8403-4959-818b-1ed8b2e0b457" providerId="ADAL" clId="{50E84753-35AE-4346-8DE9-46039018FF48}" dt="2021-08-10T15:21:08.009" v="1247" actId="700"/>
          <ac:spMkLst>
            <pc:docMk/>
            <pc:sldMk cId="1653058467" sldId="2076137611"/>
            <ac:spMk id="13" creationId="{0D12EA21-B4BB-4445-85B5-F7A58845F784}"/>
          </ac:spMkLst>
        </pc:spChg>
        <pc:spChg chg="add del mod ord">
          <ac:chgData name="Simon Hudson" userId="51daab4f-8403-4959-818b-1ed8b2e0b457" providerId="ADAL" clId="{50E84753-35AE-4346-8DE9-46039018FF48}" dt="2021-08-10T15:21:08.009" v="1247" actId="700"/>
          <ac:spMkLst>
            <pc:docMk/>
            <pc:sldMk cId="1653058467" sldId="2076137611"/>
            <ac:spMk id="14" creationId="{6E2B85CB-4AC3-4BFD-8B8A-68E9330B85CB}"/>
          </ac:spMkLst>
        </pc:spChg>
        <pc:spChg chg="add del mod ord">
          <ac:chgData name="Simon Hudson" userId="51daab4f-8403-4959-818b-1ed8b2e0b457" providerId="ADAL" clId="{50E84753-35AE-4346-8DE9-46039018FF48}" dt="2021-08-10T15:21:08.009" v="1247" actId="700"/>
          <ac:spMkLst>
            <pc:docMk/>
            <pc:sldMk cId="1653058467" sldId="2076137611"/>
            <ac:spMk id="15" creationId="{07FB8669-31C0-4373-BA79-F384B13F95A3}"/>
          </ac:spMkLst>
        </pc:spChg>
        <pc:spChg chg="add del mod ord">
          <ac:chgData name="Simon Hudson" userId="51daab4f-8403-4959-818b-1ed8b2e0b457" providerId="ADAL" clId="{50E84753-35AE-4346-8DE9-46039018FF48}" dt="2021-08-10T15:21:08.009" v="1247" actId="700"/>
          <ac:spMkLst>
            <pc:docMk/>
            <pc:sldMk cId="1653058467" sldId="2076137611"/>
            <ac:spMk id="16" creationId="{BF764638-2FE2-477A-B92C-D02ABA27E862}"/>
          </ac:spMkLst>
        </pc:spChg>
      </pc:sldChg>
      <pc:sldChg chg="modSp mod modClrScheme chgLayout">
        <pc:chgData name="Simon Hudson" userId="51daab4f-8403-4959-818b-1ed8b2e0b457" providerId="ADAL" clId="{50E84753-35AE-4346-8DE9-46039018FF48}" dt="2021-08-24T13:27:07.273" v="4699" actId="27636"/>
        <pc:sldMkLst>
          <pc:docMk/>
          <pc:sldMk cId="548634066" sldId="2076137612"/>
        </pc:sldMkLst>
        <pc:spChg chg="mod ord">
          <ac:chgData name="Simon Hudson" userId="51daab4f-8403-4959-818b-1ed8b2e0b457" providerId="ADAL" clId="{50E84753-35AE-4346-8DE9-46039018FF48}" dt="2021-08-10T16:38:10.572" v="4140" actId="27636"/>
          <ac:spMkLst>
            <pc:docMk/>
            <pc:sldMk cId="548634066" sldId="2076137612"/>
            <ac:spMk id="2" creationId="{4356C370-E3E6-44D8-BB3F-2BEC6011F264}"/>
          </ac:spMkLst>
        </pc:spChg>
        <pc:spChg chg="mod ord">
          <ac:chgData name="Simon Hudson" userId="51daab4f-8403-4959-818b-1ed8b2e0b457" providerId="ADAL" clId="{50E84753-35AE-4346-8DE9-46039018FF48}" dt="2021-08-24T13:27:07.273" v="4699" actId="27636"/>
          <ac:spMkLst>
            <pc:docMk/>
            <pc:sldMk cId="548634066" sldId="2076137612"/>
            <ac:spMk id="3" creationId="{50902084-79A3-4DF6-BEC9-51C67A68BAC7}"/>
          </ac:spMkLst>
        </pc:spChg>
      </pc:sldChg>
      <pc:sldChg chg="addSp delSp modSp mod modClrScheme chgLayout modNotesTx">
        <pc:chgData name="Simon Hudson" userId="51daab4f-8403-4959-818b-1ed8b2e0b457" providerId="ADAL" clId="{50E84753-35AE-4346-8DE9-46039018FF48}" dt="2021-08-24T13:44:30.037" v="4739" actId="20577"/>
        <pc:sldMkLst>
          <pc:docMk/>
          <pc:sldMk cId="3956555068" sldId="2076137613"/>
        </pc:sldMkLst>
        <pc:spChg chg="mod ord">
          <ac:chgData name="Simon Hudson" userId="51daab4f-8403-4959-818b-1ed8b2e0b457" providerId="ADAL" clId="{50E84753-35AE-4346-8DE9-46039018FF48}" dt="2021-08-10T16:39:18.788" v="4156" actId="108"/>
          <ac:spMkLst>
            <pc:docMk/>
            <pc:sldMk cId="3956555068" sldId="2076137613"/>
            <ac:spMk id="2" creationId="{4356C370-E3E6-44D8-BB3F-2BEC6011F264}"/>
          </ac:spMkLst>
        </pc:spChg>
        <pc:spChg chg="mod ord">
          <ac:chgData name="Simon Hudson" userId="51daab4f-8403-4959-818b-1ed8b2e0b457" providerId="ADAL" clId="{50E84753-35AE-4346-8DE9-46039018FF48}" dt="2021-08-10T15:42:18.233" v="1978" actId="20577"/>
          <ac:spMkLst>
            <pc:docMk/>
            <pc:sldMk cId="3956555068" sldId="2076137613"/>
            <ac:spMk id="3" creationId="{50902084-79A3-4DF6-BEC9-51C67A68BAC7}"/>
          </ac:spMkLst>
        </pc:spChg>
        <pc:spChg chg="add del mod ord">
          <ac:chgData name="Simon Hudson" userId="51daab4f-8403-4959-818b-1ed8b2e0b457" providerId="ADAL" clId="{50E84753-35AE-4346-8DE9-46039018FF48}" dt="2021-08-10T15:30:10.798" v="1659" actId="700"/>
          <ac:spMkLst>
            <pc:docMk/>
            <pc:sldMk cId="3956555068" sldId="2076137613"/>
            <ac:spMk id="4" creationId="{C58DED79-84AC-4842-9A6E-0B81D21FAD1A}"/>
          </ac:spMkLst>
        </pc:spChg>
        <pc:spChg chg="add mod ord">
          <ac:chgData name="Simon Hudson" userId="51daab4f-8403-4959-818b-1ed8b2e0b457" providerId="ADAL" clId="{50E84753-35AE-4346-8DE9-46039018FF48}" dt="2021-08-10T15:49:33.246" v="2419" actId="20577"/>
          <ac:spMkLst>
            <pc:docMk/>
            <pc:sldMk cId="3956555068" sldId="2076137613"/>
            <ac:spMk id="5" creationId="{ABA3223E-9155-41CC-911D-E64E6AC3DEA8}"/>
          </ac:spMkLst>
        </pc:spChg>
        <pc:spChg chg="add del mod">
          <ac:chgData name="Simon Hudson" userId="51daab4f-8403-4959-818b-1ed8b2e0b457" providerId="ADAL" clId="{50E84753-35AE-4346-8DE9-46039018FF48}" dt="2021-08-10T15:35:40.288" v="1784" actId="6264"/>
          <ac:spMkLst>
            <pc:docMk/>
            <pc:sldMk cId="3956555068" sldId="2076137613"/>
            <ac:spMk id="6" creationId="{1BA522B5-23A3-4A70-8CFA-03FCF259E26A}"/>
          </ac:spMkLst>
        </pc:spChg>
        <pc:spChg chg="add del mod">
          <ac:chgData name="Simon Hudson" userId="51daab4f-8403-4959-818b-1ed8b2e0b457" providerId="ADAL" clId="{50E84753-35AE-4346-8DE9-46039018FF48}" dt="2021-08-10T15:35:40.288" v="1784" actId="6264"/>
          <ac:spMkLst>
            <pc:docMk/>
            <pc:sldMk cId="3956555068" sldId="2076137613"/>
            <ac:spMk id="7" creationId="{4A1AEEF2-B4F1-47C5-B33E-BB323349D5DF}"/>
          </ac:spMkLst>
        </pc:spChg>
        <pc:spChg chg="add del mod">
          <ac:chgData name="Simon Hudson" userId="51daab4f-8403-4959-818b-1ed8b2e0b457" providerId="ADAL" clId="{50E84753-35AE-4346-8DE9-46039018FF48}" dt="2021-08-10T15:35:40.288" v="1784" actId="6264"/>
          <ac:spMkLst>
            <pc:docMk/>
            <pc:sldMk cId="3956555068" sldId="2076137613"/>
            <ac:spMk id="8" creationId="{8178D9F4-F701-4258-87AB-23A8C9326363}"/>
          </ac:spMkLst>
        </pc:spChg>
        <pc:spChg chg="add del mod">
          <ac:chgData name="Simon Hudson" userId="51daab4f-8403-4959-818b-1ed8b2e0b457" providerId="ADAL" clId="{50E84753-35AE-4346-8DE9-46039018FF48}" dt="2021-08-10T15:37:28.229" v="1821" actId="6264"/>
          <ac:spMkLst>
            <pc:docMk/>
            <pc:sldMk cId="3956555068" sldId="2076137613"/>
            <ac:spMk id="9" creationId="{38FE85EE-E6E0-4EB5-A0BF-F9B1A12381F1}"/>
          </ac:spMkLst>
        </pc:spChg>
        <pc:spChg chg="add del mod">
          <ac:chgData name="Simon Hudson" userId="51daab4f-8403-4959-818b-1ed8b2e0b457" providerId="ADAL" clId="{50E84753-35AE-4346-8DE9-46039018FF48}" dt="2021-08-10T15:37:28.229" v="1821" actId="6264"/>
          <ac:spMkLst>
            <pc:docMk/>
            <pc:sldMk cId="3956555068" sldId="2076137613"/>
            <ac:spMk id="10" creationId="{A86ADBF1-16CF-43A9-A9A9-F18AC69F3C62}"/>
          </ac:spMkLst>
        </pc:spChg>
        <pc:spChg chg="add del mod">
          <ac:chgData name="Simon Hudson" userId="51daab4f-8403-4959-818b-1ed8b2e0b457" providerId="ADAL" clId="{50E84753-35AE-4346-8DE9-46039018FF48}" dt="2021-08-10T15:37:28.229" v="1821" actId="6264"/>
          <ac:spMkLst>
            <pc:docMk/>
            <pc:sldMk cId="3956555068" sldId="2076137613"/>
            <ac:spMk id="11" creationId="{57AC66B0-0E04-4706-975F-F981BE6D5636}"/>
          </ac:spMkLst>
        </pc:spChg>
      </pc:sldChg>
      <pc:sldChg chg="addSp delSp modSp mod modClrScheme chgLayout modNotesTx">
        <pc:chgData name="Simon Hudson" userId="51daab4f-8403-4959-818b-1ed8b2e0b457" providerId="ADAL" clId="{50E84753-35AE-4346-8DE9-46039018FF48}" dt="2021-08-10T15:55:34.336" v="2776" actId="6549"/>
        <pc:sldMkLst>
          <pc:docMk/>
          <pc:sldMk cId="572059254" sldId="2076137614"/>
        </pc:sldMkLst>
        <pc:spChg chg="mod ord">
          <ac:chgData name="Simon Hudson" userId="51daab4f-8403-4959-818b-1ed8b2e0b457" providerId="ADAL" clId="{50E84753-35AE-4346-8DE9-46039018FF48}" dt="2021-08-10T15:39:47.983" v="1843" actId="6264"/>
          <ac:spMkLst>
            <pc:docMk/>
            <pc:sldMk cId="572059254" sldId="2076137614"/>
            <ac:spMk id="2" creationId="{4356C370-E3E6-44D8-BB3F-2BEC6011F264}"/>
          </ac:spMkLst>
        </pc:spChg>
        <pc:spChg chg="add mod ord">
          <ac:chgData name="Simon Hudson" userId="51daab4f-8403-4959-818b-1ed8b2e0b457" providerId="ADAL" clId="{50E84753-35AE-4346-8DE9-46039018FF48}" dt="2021-08-10T15:55:03.651" v="2735" actId="21"/>
          <ac:spMkLst>
            <pc:docMk/>
            <pc:sldMk cId="572059254" sldId="2076137614"/>
            <ac:spMk id="3" creationId="{9DB699E0-7EFC-4E7E-B72A-80FE82615BB0}"/>
          </ac:spMkLst>
        </pc:spChg>
        <pc:spChg chg="add del mod">
          <ac:chgData name="Simon Hudson" userId="51daab4f-8403-4959-818b-1ed8b2e0b457" providerId="ADAL" clId="{50E84753-35AE-4346-8DE9-46039018FF48}" dt="2021-08-10T15:39:47.983" v="1843" actId="6264"/>
          <ac:spMkLst>
            <pc:docMk/>
            <pc:sldMk cId="572059254" sldId="2076137614"/>
            <ac:spMk id="4" creationId="{19F32D5F-3159-44FD-8537-F9B34A069CDE}"/>
          </ac:spMkLst>
        </pc:spChg>
        <pc:spChg chg="mod ord">
          <ac:chgData name="Simon Hudson" userId="51daab4f-8403-4959-818b-1ed8b2e0b457" providerId="ADAL" clId="{50E84753-35AE-4346-8DE9-46039018FF48}" dt="2021-08-10T15:55:34.336" v="2776" actId="6549"/>
          <ac:spMkLst>
            <pc:docMk/>
            <pc:sldMk cId="572059254" sldId="2076137614"/>
            <ac:spMk id="5" creationId="{619E4E42-CA13-4529-ABA3-FDBAD0821901}"/>
          </ac:spMkLst>
        </pc:spChg>
        <pc:spChg chg="add del mod">
          <ac:chgData name="Simon Hudson" userId="51daab4f-8403-4959-818b-1ed8b2e0b457" providerId="ADAL" clId="{50E84753-35AE-4346-8DE9-46039018FF48}" dt="2021-08-10T15:39:47.983" v="1843" actId="6264"/>
          <ac:spMkLst>
            <pc:docMk/>
            <pc:sldMk cId="572059254" sldId="2076137614"/>
            <ac:spMk id="6" creationId="{9971A2FD-E852-4AB8-8952-AADAFA2778D1}"/>
          </ac:spMkLst>
        </pc:spChg>
        <pc:spChg chg="add del mod">
          <ac:chgData name="Simon Hudson" userId="51daab4f-8403-4959-818b-1ed8b2e0b457" providerId="ADAL" clId="{50E84753-35AE-4346-8DE9-46039018FF48}" dt="2021-08-10T15:39:47.983" v="1843" actId="6264"/>
          <ac:spMkLst>
            <pc:docMk/>
            <pc:sldMk cId="572059254" sldId="2076137614"/>
            <ac:spMk id="7" creationId="{032F01F7-BC82-4366-92DF-2C482D4514F3}"/>
          </ac:spMkLst>
        </pc:spChg>
      </pc:sldChg>
      <pc:sldChg chg="addSp delSp modSp mod modClrScheme chgLayout modNotesTx">
        <pc:chgData name="Simon Hudson" userId="51daab4f-8403-4959-818b-1ed8b2e0b457" providerId="ADAL" clId="{50E84753-35AE-4346-8DE9-46039018FF48}" dt="2021-08-10T16:16:39.233" v="3836" actId="20577"/>
        <pc:sldMkLst>
          <pc:docMk/>
          <pc:sldMk cId="1990789516" sldId="2076137615"/>
        </pc:sldMkLst>
        <pc:spChg chg="mod ord">
          <ac:chgData name="Simon Hudson" userId="51daab4f-8403-4959-818b-1ed8b2e0b457" providerId="ADAL" clId="{50E84753-35AE-4346-8DE9-46039018FF48}" dt="2021-08-10T16:02:57.894" v="2943" actId="6264"/>
          <ac:spMkLst>
            <pc:docMk/>
            <pc:sldMk cId="1990789516" sldId="2076137615"/>
            <ac:spMk id="2" creationId="{4356C370-E3E6-44D8-BB3F-2BEC6011F264}"/>
          </ac:spMkLst>
        </pc:spChg>
        <pc:spChg chg="add del mod ord">
          <ac:chgData name="Simon Hudson" userId="51daab4f-8403-4959-818b-1ed8b2e0b457" providerId="ADAL" clId="{50E84753-35AE-4346-8DE9-46039018FF48}" dt="2021-08-10T16:02:57.894" v="2943" actId="6264"/>
          <ac:spMkLst>
            <pc:docMk/>
            <pc:sldMk cId="1990789516" sldId="2076137615"/>
            <ac:spMk id="4" creationId="{8BE7F31E-52BE-41BF-8726-D85D4880C8D0}"/>
          </ac:spMkLst>
        </pc:spChg>
        <pc:spChg chg="mod ord">
          <ac:chgData name="Simon Hudson" userId="51daab4f-8403-4959-818b-1ed8b2e0b457" providerId="ADAL" clId="{50E84753-35AE-4346-8DE9-46039018FF48}" dt="2021-08-10T16:10:30.294" v="3285" actId="27636"/>
          <ac:spMkLst>
            <pc:docMk/>
            <pc:sldMk cId="1990789516" sldId="2076137615"/>
            <ac:spMk id="5" creationId="{EAF958F3-42F5-4A10-8391-BED2BAC69194}"/>
          </ac:spMkLst>
        </pc:spChg>
        <pc:spChg chg="add del mod">
          <ac:chgData name="Simon Hudson" userId="51daab4f-8403-4959-818b-1ed8b2e0b457" providerId="ADAL" clId="{50E84753-35AE-4346-8DE9-46039018FF48}" dt="2021-08-10T15:56:49.868" v="2788" actId="6264"/>
          <ac:spMkLst>
            <pc:docMk/>
            <pc:sldMk cId="1990789516" sldId="2076137615"/>
            <ac:spMk id="8" creationId="{DE448678-AB0C-45E5-A212-50A700002777}"/>
          </ac:spMkLst>
        </pc:spChg>
        <pc:spChg chg="add del mod">
          <ac:chgData name="Simon Hudson" userId="51daab4f-8403-4959-818b-1ed8b2e0b457" providerId="ADAL" clId="{50E84753-35AE-4346-8DE9-46039018FF48}" dt="2021-08-10T15:56:49.868" v="2788" actId="6264"/>
          <ac:spMkLst>
            <pc:docMk/>
            <pc:sldMk cId="1990789516" sldId="2076137615"/>
            <ac:spMk id="9" creationId="{5C7CF8F9-C406-42DA-B574-65CAD7DB56AA}"/>
          </ac:spMkLst>
        </pc:spChg>
        <pc:spChg chg="add del mod ord">
          <ac:chgData name="Simon Hudson" userId="51daab4f-8403-4959-818b-1ed8b2e0b457" providerId="ADAL" clId="{50E84753-35AE-4346-8DE9-46039018FF48}" dt="2021-08-10T15:56:49.868" v="2788" actId="6264"/>
          <ac:spMkLst>
            <pc:docMk/>
            <pc:sldMk cId="1990789516" sldId="2076137615"/>
            <ac:spMk id="10" creationId="{87D2C0E9-311F-4510-86A8-65F32BDFD736}"/>
          </ac:spMkLst>
        </pc:spChg>
        <pc:spChg chg="add del mod">
          <ac:chgData name="Simon Hudson" userId="51daab4f-8403-4959-818b-1ed8b2e0b457" providerId="ADAL" clId="{50E84753-35AE-4346-8DE9-46039018FF48}" dt="2021-08-10T16:02:57.894" v="2943" actId="6264"/>
          <ac:spMkLst>
            <pc:docMk/>
            <pc:sldMk cId="1990789516" sldId="2076137615"/>
            <ac:spMk id="11" creationId="{60513287-7B98-490F-A230-140D8189D602}"/>
          </ac:spMkLst>
        </pc:spChg>
        <pc:spChg chg="add del mod">
          <ac:chgData name="Simon Hudson" userId="51daab4f-8403-4959-818b-1ed8b2e0b457" providerId="ADAL" clId="{50E84753-35AE-4346-8DE9-46039018FF48}" dt="2021-08-10T16:02:57.894" v="2943" actId="6264"/>
          <ac:spMkLst>
            <pc:docMk/>
            <pc:sldMk cId="1990789516" sldId="2076137615"/>
            <ac:spMk id="12" creationId="{A3DCF3E0-1AD9-4594-A045-9AA63BCC7DDD}"/>
          </ac:spMkLst>
        </pc:spChg>
        <pc:spChg chg="add mod ord">
          <ac:chgData name="Simon Hudson" userId="51daab4f-8403-4959-818b-1ed8b2e0b457" providerId="ADAL" clId="{50E84753-35AE-4346-8DE9-46039018FF48}" dt="2021-08-10T16:16:39.233" v="3836" actId="20577"/>
          <ac:spMkLst>
            <pc:docMk/>
            <pc:sldMk cId="1990789516" sldId="2076137615"/>
            <ac:spMk id="13" creationId="{09C0FC55-F045-4EA3-AB95-59D3767FD33D}"/>
          </ac:spMkLst>
        </pc:spChg>
      </pc:sldChg>
      <pc:sldChg chg="addSp delSp modSp mod modClrScheme chgLayout modNotesTx">
        <pc:chgData name="Simon Hudson" userId="51daab4f-8403-4959-818b-1ed8b2e0b457" providerId="ADAL" clId="{50E84753-35AE-4346-8DE9-46039018FF48}" dt="2021-08-24T13:31:15.289" v="4721" actId="33524"/>
        <pc:sldMkLst>
          <pc:docMk/>
          <pc:sldMk cId="244541094" sldId="2076137616"/>
        </pc:sldMkLst>
        <pc:spChg chg="mod ord">
          <ac:chgData name="Simon Hudson" userId="51daab4f-8403-4959-818b-1ed8b2e0b457" providerId="ADAL" clId="{50E84753-35AE-4346-8DE9-46039018FF48}" dt="2021-08-10T16:45:05" v="4243" actId="6264"/>
          <ac:spMkLst>
            <pc:docMk/>
            <pc:sldMk cId="244541094" sldId="2076137616"/>
            <ac:spMk id="2" creationId="{4356C370-E3E6-44D8-BB3F-2BEC6011F264}"/>
          </ac:spMkLst>
        </pc:spChg>
        <pc:spChg chg="mod ord">
          <ac:chgData name="Simon Hudson" userId="51daab4f-8403-4959-818b-1ed8b2e0b457" providerId="ADAL" clId="{50E84753-35AE-4346-8DE9-46039018FF48}" dt="2021-08-24T13:31:15.289" v="4721" actId="33524"/>
          <ac:spMkLst>
            <pc:docMk/>
            <pc:sldMk cId="244541094" sldId="2076137616"/>
            <ac:spMk id="3" creationId="{50902084-79A3-4DF6-BEC9-51C67A68BAC7}"/>
          </ac:spMkLst>
        </pc:spChg>
        <pc:spChg chg="add del mod">
          <ac:chgData name="Simon Hudson" userId="51daab4f-8403-4959-818b-1ed8b2e0b457" providerId="ADAL" clId="{50E84753-35AE-4346-8DE9-46039018FF48}" dt="2021-08-10T16:21:05.262" v="3996" actId="6264"/>
          <ac:spMkLst>
            <pc:docMk/>
            <pc:sldMk cId="244541094" sldId="2076137616"/>
            <ac:spMk id="4" creationId="{0BBE4953-50F5-4FA9-A04A-E965265E9104}"/>
          </ac:spMkLst>
        </pc:spChg>
        <pc:spChg chg="add del mod">
          <ac:chgData name="Simon Hudson" userId="51daab4f-8403-4959-818b-1ed8b2e0b457" providerId="ADAL" clId="{50E84753-35AE-4346-8DE9-46039018FF48}" dt="2021-08-10T16:21:05.262" v="3996" actId="6264"/>
          <ac:spMkLst>
            <pc:docMk/>
            <pc:sldMk cId="244541094" sldId="2076137616"/>
            <ac:spMk id="5" creationId="{B6B8622E-20DA-4E60-BC31-A998F363B99D}"/>
          </ac:spMkLst>
        </pc:spChg>
        <pc:spChg chg="add del mod">
          <ac:chgData name="Simon Hudson" userId="51daab4f-8403-4959-818b-1ed8b2e0b457" providerId="ADAL" clId="{50E84753-35AE-4346-8DE9-46039018FF48}" dt="2021-08-10T16:22:39.811" v="4039" actId="6264"/>
          <ac:spMkLst>
            <pc:docMk/>
            <pc:sldMk cId="244541094" sldId="2076137616"/>
            <ac:spMk id="6" creationId="{E707D9C9-2FC2-4D45-8491-CE25A9811D0D}"/>
          </ac:spMkLst>
        </pc:spChg>
        <pc:spChg chg="add del mod">
          <ac:chgData name="Simon Hudson" userId="51daab4f-8403-4959-818b-1ed8b2e0b457" providerId="ADAL" clId="{50E84753-35AE-4346-8DE9-46039018FF48}" dt="2021-08-10T16:22:39.811" v="4039" actId="6264"/>
          <ac:spMkLst>
            <pc:docMk/>
            <pc:sldMk cId="244541094" sldId="2076137616"/>
            <ac:spMk id="7" creationId="{C8CCC727-5151-48ED-8C20-8B1A35FEA810}"/>
          </ac:spMkLst>
        </pc:spChg>
        <pc:spChg chg="add del mod">
          <ac:chgData name="Simon Hudson" userId="51daab4f-8403-4959-818b-1ed8b2e0b457" providerId="ADAL" clId="{50E84753-35AE-4346-8DE9-46039018FF48}" dt="2021-08-10T16:23:35.611" v="4042" actId="6264"/>
          <ac:spMkLst>
            <pc:docMk/>
            <pc:sldMk cId="244541094" sldId="2076137616"/>
            <ac:spMk id="8" creationId="{779C79D7-2B9F-40CA-9604-89A7B66CDD89}"/>
          </ac:spMkLst>
        </pc:spChg>
        <pc:spChg chg="add del mod">
          <ac:chgData name="Simon Hudson" userId="51daab4f-8403-4959-818b-1ed8b2e0b457" providerId="ADAL" clId="{50E84753-35AE-4346-8DE9-46039018FF48}" dt="2021-08-10T16:23:35.611" v="4042" actId="6264"/>
          <ac:spMkLst>
            <pc:docMk/>
            <pc:sldMk cId="244541094" sldId="2076137616"/>
            <ac:spMk id="9" creationId="{53CDCF65-0258-4BF3-9B62-3A9C2F00723A}"/>
          </ac:spMkLst>
        </pc:spChg>
        <pc:spChg chg="add del mod">
          <ac:chgData name="Simon Hudson" userId="51daab4f-8403-4959-818b-1ed8b2e0b457" providerId="ADAL" clId="{50E84753-35AE-4346-8DE9-46039018FF48}" dt="2021-08-10T16:33:05.582" v="4085" actId="6264"/>
          <ac:spMkLst>
            <pc:docMk/>
            <pc:sldMk cId="244541094" sldId="2076137616"/>
            <ac:spMk id="10" creationId="{F2BE8112-BED7-4C47-9272-E8BF9B9BDFD7}"/>
          </ac:spMkLst>
        </pc:spChg>
        <pc:spChg chg="add del mod">
          <ac:chgData name="Simon Hudson" userId="51daab4f-8403-4959-818b-1ed8b2e0b457" providerId="ADAL" clId="{50E84753-35AE-4346-8DE9-46039018FF48}" dt="2021-08-10T16:33:05.582" v="4085" actId="6264"/>
          <ac:spMkLst>
            <pc:docMk/>
            <pc:sldMk cId="244541094" sldId="2076137616"/>
            <ac:spMk id="11" creationId="{69C72827-E8D6-4573-878E-B0D01AFF9A5B}"/>
          </ac:spMkLst>
        </pc:spChg>
        <pc:spChg chg="add del mod">
          <ac:chgData name="Simon Hudson" userId="51daab4f-8403-4959-818b-1ed8b2e0b457" providerId="ADAL" clId="{50E84753-35AE-4346-8DE9-46039018FF48}" dt="2021-08-10T16:40:55.296" v="4180" actId="6264"/>
          <ac:spMkLst>
            <pc:docMk/>
            <pc:sldMk cId="244541094" sldId="2076137616"/>
            <ac:spMk id="12" creationId="{3A3AD18B-D9BB-41F4-8CB4-85AD8F386FA1}"/>
          </ac:spMkLst>
        </pc:spChg>
        <pc:spChg chg="add del mod">
          <ac:chgData name="Simon Hudson" userId="51daab4f-8403-4959-818b-1ed8b2e0b457" providerId="ADAL" clId="{50E84753-35AE-4346-8DE9-46039018FF48}" dt="2021-08-10T16:40:55.296" v="4180" actId="6264"/>
          <ac:spMkLst>
            <pc:docMk/>
            <pc:sldMk cId="244541094" sldId="2076137616"/>
            <ac:spMk id="13" creationId="{A5B681BB-5510-48F0-9726-0B83DB922897}"/>
          </ac:spMkLst>
        </pc:spChg>
        <pc:spChg chg="add del mod">
          <ac:chgData name="Simon Hudson" userId="51daab4f-8403-4959-818b-1ed8b2e0b457" providerId="ADAL" clId="{50E84753-35AE-4346-8DE9-46039018FF48}" dt="2021-08-10T16:45:05" v="4243" actId="6264"/>
          <ac:spMkLst>
            <pc:docMk/>
            <pc:sldMk cId="244541094" sldId="2076137616"/>
            <ac:spMk id="14" creationId="{6B319002-C301-4BD9-AC0D-F8A13618514C}"/>
          </ac:spMkLst>
        </pc:spChg>
        <pc:spChg chg="add del mod">
          <ac:chgData name="Simon Hudson" userId="51daab4f-8403-4959-818b-1ed8b2e0b457" providerId="ADAL" clId="{50E84753-35AE-4346-8DE9-46039018FF48}" dt="2021-08-10T16:45:05" v="4243" actId="6264"/>
          <ac:spMkLst>
            <pc:docMk/>
            <pc:sldMk cId="244541094" sldId="2076137616"/>
            <ac:spMk id="15" creationId="{DD0C3BE9-C64A-45A6-B08E-C0F7CC5EF66F}"/>
          </ac:spMkLst>
        </pc:spChg>
      </pc:sldChg>
      <pc:sldChg chg="addSp delSp modSp mod modClrScheme chgLayout">
        <pc:chgData name="Simon Hudson" userId="51daab4f-8403-4959-818b-1ed8b2e0b457" providerId="ADAL" clId="{50E84753-35AE-4346-8DE9-46039018FF48}" dt="2021-08-10T16:49:51.848" v="4565" actId="20577"/>
        <pc:sldMkLst>
          <pc:docMk/>
          <pc:sldMk cId="410590702" sldId="2076137617"/>
        </pc:sldMkLst>
        <pc:spChg chg="mod ord">
          <ac:chgData name="Simon Hudson" userId="51daab4f-8403-4959-818b-1ed8b2e0b457" providerId="ADAL" clId="{50E84753-35AE-4346-8DE9-46039018FF48}" dt="2021-08-10T16:46:06.761" v="4355" actId="700"/>
          <ac:spMkLst>
            <pc:docMk/>
            <pc:sldMk cId="410590702" sldId="2076137617"/>
            <ac:spMk id="2" creationId="{4356C370-E3E6-44D8-BB3F-2BEC6011F264}"/>
          </ac:spMkLst>
        </pc:spChg>
        <pc:spChg chg="mod ord">
          <ac:chgData name="Simon Hudson" userId="51daab4f-8403-4959-818b-1ed8b2e0b457" providerId="ADAL" clId="{50E84753-35AE-4346-8DE9-46039018FF48}" dt="2021-08-10T16:49:51.848" v="4565" actId="20577"/>
          <ac:spMkLst>
            <pc:docMk/>
            <pc:sldMk cId="410590702" sldId="2076137617"/>
            <ac:spMk id="3" creationId="{50902084-79A3-4DF6-BEC9-51C67A68BAC7}"/>
          </ac:spMkLst>
        </pc:spChg>
        <pc:spChg chg="add del mod">
          <ac:chgData name="Simon Hudson" userId="51daab4f-8403-4959-818b-1ed8b2e0b457" providerId="ADAL" clId="{50E84753-35AE-4346-8DE9-46039018FF48}" dt="2021-08-10T16:46:04.268" v="4354" actId="6264"/>
          <ac:spMkLst>
            <pc:docMk/>
            <pc:sldMk cId="410590702" sldId="2076137617"/>
            <ac:spMk id="4" creationId="{D0E6CC32-E0C4-4FA6-856F-0319EAE6DB21}"/>
          </ac:spMkLst>
        </pc:spChg>
        <pc:spChg chg="add del mod">
          <ac:chgData name="Simon Hudson" userId="51daab4f-8403-4959-818b-1ed8b2e0b457" providerId="ADAL" clId="{50E84753-35AE-4346-8DE9-46039018FF48}" dt="2021-08-10T16:46:04.268" v="4354" actId="6264"/>
          <ac:spMkLst>
            <pc:docMk/>
            <pc:sldMk cId="410590702" sldId="2076137617"/>
            <ac:spMk id="5" creationId="{5CC4012D-549E-4D49-8CDE-1BFA4DE2043A}"/>
          </ac:spMkLst>
        </pc:spChg>
      </pc:sldChg>
      <pc:sldChg chg="addSp delSp modSp new mod modClrScheme chgLayout">
        <pc:chgData name="Simon Hudson" userId="51daab4f-8403-4959-818b-1ed8b2e0b457" providerId="ADAL" clId="{50E84753-35AE-4346-8DE9-46039018FF48}" dt="2021-08-24T13:29:27.470" v="4720" actId="14861"/>
        <pc:sldMkLst>
          <pc:docMk/>
          <pc:sldMk cId="2861837185" sldId="2076137618"/>
        </pc:sldMkLst>
        <pc:spChg chg="del mod ord">
          <ac:chgData name="Simon Hudson" userId="51daab4f-8403-4959-818b-1ed8b2e0b457" providerId="ADAL" clId="{50E84753-35AE-4346-8DE9-46039018FF48}" dt="2021-08-10T14:09:11.093" v="114" actId="700"/>
          <ac:spMkLst>
            <pc:docMk/>
            <pc:sldMk cId="2861837185" sldId="2076137618"/>
            <ac:spMk id="2" creationId="{B0053F38-9A95-4B42-8E96-441E628B417E}"/>
          </ac:spMkLst>
        </pc:spChg>
        <pc:spChg chg="del">
          <ac:chgData name="Simon Hudson" userId="51daab4f-8403-4959-818b-1ed8b2e0b457" providerId="ADAL" clId="{50E84753-35AE-4346-8DE9-46039018FF48}" dt="2021-08-10T14:09:11.093" v="114" actId="700"/>
          <ac:spMkLst>
            <pc:docMk/>
            <pc:sldMk cId="2861837185" sldId="2076137618"/>
            <ac:spMk id="3" creationId="{BE6D9B9A-D697-4C18-87A4-7A56B708420B}"/>
          </ac:spMkLst>
        </pc:spChg>
        <pc:spChg chg="add mod ord">
          <ac:chgData name="Simon Hudson" userId="51daab4f-8403-4959-818b-1ed8b2e0b457" providerId="ADAL" clId="{50E84753-35AE-4346-8DE9-46039018FF48}" dt="2021-08-10T16:36:50.398" v="4129" actId="14100"/>
          <ac:spMkLst>
            <pc:docMk/>
            <pc:sldMk cId="2861837185" sldId="2076137618"/>
            <ac:spMk id="4" creationId="{66C72CE2-0343-4B59-9239-BF80B5019CF1}"/>
          </ac:spMkLst>
        </pc:spChg>
        <pc:spChg chg="add del">
          <ac:chgData name="Simon Hudson" userId="51daab4f-8403-4959-818b-1ed8b2e0b457" providerId="ADAL" clId="{50E84753-35AE-4346-8DE9-46039018FF48}" dt="2021-08-24T13:27:27.221" v="4702" actId="22"/>
          <ac:spMkLst>
            <pc:docMk/>
            <pc:sldMk cId="2861837185" sldId="2076137618"/>
            <ac:spMk id="7" creationId="{D0C1C3D2-8CEF-4225-914D-E5DFFE27A0C1}"/>
          </ac:spMkLst>
        </pc:spChg>
        <pc:spChg chg="add del">
          <ac:chgData name="Simon Hudson" userId="51daab4f-8403-4959-818b-1ed8b2e0b457" providerId="ADAL" clId="{50E84753-35AE-4346-8DE9-46039018FF48}" dt="2021-08-24T13:27:33.571" v="4704" actId="22"/>
          <ac:spMkLst>
            <pc:docMk/>
            <pc:sldMk cId="2861837185" sldId="2076137618"/>
            <ac:spMk id="9" creationId="{3E8BCD43-5AF2-4573-9238-6365BD6E62DE}"/>
          </ac:spMkLst>
        </pc:spChg>
        <pc:spChg chg="add mod">
          <ac:chgData name="Simon Hudson" userId="51daab4f-8403-4959-818b-1ed8b2e0b457" providerId="ADAL" clId="{50E84753-35AE-4346-8DE9-46039018FF48}" dt="2021-08-24T13:29:27.470" v="4720" actId="14861"/>
          <ac:spMkLst>
            <pc:docMk/>
            <pc:sldMk cId="2861837185" sldId="2076137618"/>
            <ac:spMk id="11" creationId="{DAE4719D-E096-4455-98CB-8C027DBB11EE}"/>
          </ac:spMkLst>
        </pc:spChg>
        <pc:spChg chg="add del mod">
          <ac:chgData name="Simon Hudson" userId="51daab4f-8403-4959-818b-1ed8b2e0b457" providerId="ADAL" clId="{50E84753-35AE-4346-8DE9-46039018FF48}" dt="2021-08-10T14:10:08.971" v="145"/>
          <ac:spMkLst>
            <pc:docMk/>
            <pc:sldMk cId="2861837185" sldId="2076137618"/>
            <ac:spMk id="21" creationId="{76F5EEC5-278F-43BB-B84E-FD1D292CFCF1}"/>
          </ac:spMkLst>
        </pc:spChg>
        <pc:spChg chg="add del mod">
          <ac:chgData name="Simon Hudson" userId="51daab4f-8403-4959-818b-1ed8b2e0b457" providerId="ADAL" clId="{50E84753-35AE-4346-8DE9-46039018FF48}" dt="2021-08-10T14:10:24.616" v="147" actId="478"/>
          <ac:spMkLst>
            <pc:docMk/>
            <pc:sldMk cId="2861837185" sldId="2076137618"/>
            <ac:spMk id="26" creationId="{CFC967D3-C5C8-47D7-93C3-D9A85F484BAD}"/>
          </ac:spMkLst>
        </pc:spChg>
        <pc:spChg chg="mod">
          <ac:chgData name="Simon Hudson" userId="51daab4f-8403-4959-818b-1ed8b2e0b457" providerId="ADAL" clId="{50E84753-35AE-4346-8DE9-46039018FF48}" dt="2021-08-24T13:28:50.545" v="4714" actId="14100"/>
          <ac:spMkLst>
            <pc:docMk/>
            <pc:sldMk cId="2861837185" sldId="2076137618"/>
            <ac:spMk id="27" creationId="{2EC20E79-E53A-4702-AC89-63C9CDDC1FCE}"/>
          </ac:spMkLst>
        </pc:spChg>
        <pc:spChg chg="add del mod ord">
          <ac:chgData name="Simon Hudson" userId="51daab4f-8403-4959-818b-1ed8b2e0b457" providerId="ADAL" clId="{50E84753-35AE-4346-8DE9-46039018FF48}" dt="2021-08-10T16:36:40.755" v="4127" actId="478"/>
          <ac:spMkLst>
            <pc:docMk/>
            <pc:sldMk cId="2861837185" sldId="2076137618"/>
            <ac:spMk id="28" creationId="{2A63D6F9-07BE-4933-AE27-264E2758C4F7}"/>
          </ac:spMkLst>
        </pc:spChg>
        <pc:spChg chg="add del mod ord">
          <ac:chgData name="Simon Hudson" userId="51daab4f-8403-4959-818b-1ed8b2e0b457" providerId="ADAL" clId="{50E84753-35AE-4346-8DE9-46039018FF48}" dt="2021-08-10T16:36:45.667" v="4128" actId="700"/>
          <ac:spMkLst>
            <pc:docMk/>
            <pc:sldMk cId="2861837185" sldId="2076137618"/>
            <ac:spMk id="29" creationId="{70099344-54D8-47FB-94DA-105691CA71AF}"/>
          </ac:spMkLst>
        </pc:spChg>
        <pc:graphicFrameChg chg="add del mod">
          <ac:chgData name="Simon Hudson" userId="51daab4f-8403-4959-818b-1ed8b2e0b457" providerId="ADAL" clId="{50E84753-35AE-4346-8DE9-46039018FF48}" dt="2021-08-10T14:10:08.971" v="145"/>
          <ac:graphicFrameMkLst>
            <pc:docMk/>
            <pc:sldMk cId="2861837185" sldId="2076137618"/>
            <ac:graphicFrameMk id="5" creationId="{BDE12EFF-81C4-4F9E-AB24-8F65BD7CDCD1}"/>
          </ac:graphicFrameMkLst>
        </pc:graphicFrameChg>
        <pc:graphicFrameChg chg="add del mod">
          <ac:chgData name="Simon Hudson" userId="51daab4f-8403-4959-818b-1ed8b2e0b457" providerId="ADAL" clId="{50E84753-35AE-4346-8DE9-46039018FF48}" dt="2021-08-10T14:10:08.971" v="145"/>
          <ac:graphicFrameMkLst>
            <pc:docMk/>
            <pc:sldMk cId="2861837185" sldId="2076137618"/>
            <ac:graphicFrameMk id="6" creationId="{A95BC494-10BC-402D-A1D4-0CEC4934A02F}"/>
          </ac:graphicFrameMkLst>
        </pc:graphicFrameChg>
        <pc:graphicFrameChg chg="add del mod">
          <ac:chgData name="Simon Hudson" userId="51daab4f-8403-4959-818b-1ed8b2e0b457" providerId="ADAL" clId="{50E84753-35AE-4346-8DE9-46039018FF48}" dt="2021-08-10T14:10:08.971" v="145"/>
          <ac:graphicFrameMkLst>
            <pc:docMk/>
            <pc:sldMk cId="2861837185" sldId="2076137618"/>
            <ac:graphicFrameMk id="7" creationId="{B98C001A-7449-4CCC-AD37-1EB8F9657457}"/>
          </ac:graphicFrameMkLst>
        </pc:graphicFrameChg>
        <pc:graphicFrameChg chg="add del mod">
          <ac:chgData name="Simon Hudson" userId="51daab4f-8403-4959-818b-1ed8b2e0b457" providerId="ADAL" clId="{50E84753-35AE-4346-8DE9-46039018FF48}" dt="2021-08-10T14:10:08.971" v="145"/>
          <ac:graphicFrameMkLst>
            <pc:docMk/>
            <pc:sldMk cId="2861837185" sldId="2076137618"/>
            <ac:graphicFrameMk id="8" creationId="{A923ECDA-F47D-4EBD-9CA4-33A61A28ED27}"/>
          </ac:graphicFrameMkLst>
        </pc:graphicFrameChg>
        <pc:graphicFrameChg chg="add del mod">
          <ac:chgData name="Simon Hudson" userId="51daab4f-8403-4959-818b-1ed8b2e0b457" providerId="ADAL" clId="{50E84753-35AE-4346-8DE9-46039018FF48}" dt="2021-08-10T14:10:08.971" v="145"/>
          <ac:graphicFrameMkLst>
            <pc:docMk/>
            <pc:sldMk cId="2861837185" sldId="2076137618"/>
            <ac:graphicFrameMk id="9" creationId="{86F5E012-6D59-4AB8-919F-E7F99077F0A2}"/>
          </ac:graphicFrameMkLst>
        </pc:graphicFrameChg>
        <pc:graphicFrameChg chg="add del mod">
          <ac:chgData name="Simon Hudson" userId="51daab4f-8403-4959-818b-1ed8b2e0b457" providerId="ADAL" clId="{50E84753-35AE-4346-8DE9-46039018FF48}" dt="2021-08-10T14:10:08.971" v="145"/>
          <ac:graphicFrameMkLst>
            <pc:docMk/>
            <pc:sldMk cId="2861837185" sldId="2076137618"/>
            <ac:graphicFrameMk id="10" creationId="{0D8F7F1E-80AD-49CE-A2EA-27ACE338ABD8}"/>
          </ac:graphicFrameMkLst>
        </pc:graphicFrameChg>
        <pc:graphicFrameChg chg="add del mod">
          <ac:chgData name="Simon Hudson" userId="51daab4f-8403-4959-818b-1ed8b2e0b457" providerId="ADAL" clId="{50E84753-35AE-4346-8DE9-46039018FF48}" dt="2021-08-10T14:10:08.971" v="145"/>
          <ac:graphicFrameMkLst>
            <pc:docMk/>
            <pc:sldMk cId="2861837185" sldId="2076137618"/>
            <ac:graphicFrameMk id="11" creationId="{77B3C02E-9459-4D56-A01D-AC7FB98FCA30}"/>
          </ac:graphicFrameMkLst>
        </pc:graphicFrameChg>
        <pc:graphicFrameChg chg="add del mod">
          <ac:chgData name="Simon Hudson" userId="51daab4f-8403-4959-818b-1ed8b2e0b457" providerId="ADAL" clId="{50E84753-35AE-4346-8DE9-46039018FF48}" dt="2021-08-10T14:10:08.971" v="145"/>
          <ac:graphicFrameMkLst>
            <pc:docMk/>
            <pc:sldMk cId="2861837185" sldId="2076137618"/>
            <ac:graphicFrameMk id="12" creationId="{58CCEA85-16F0-4B45-83DA-329C422C70D1}"/>
          </ac:graphicFrameMkLst>
        </pc:graphicFrameChg>
        <pc:graphicFrameChg chg="add del mod">
          <ac:chgData name="Simon Hudson" userId="51daab4f-8403-4959-818b-1ed8b2e0b457" providerId="ADAL" clId="{50E84753-35AE-4346-8DE9-46039018FF48}" dt="2021-08-10T14:10:08.971" v="145"/>
          <ac:graphicFrameMkLst>
            <pc:docMk/>
            <pc:sldMk cId="2861837185" sldId="2076137618"/>
            <ac:graphicFrameMk id="13" creationId="{70783EE8-01D6-4655-9F90-7AD29CA08C2A}"/>
          </ac:graphicFrameMkLst>
        </pc:graphicFrameChg>
        <pc:graphicFrameChg chg="add del mod">
          <ac:chgData name="Simon Hudson" userId="51daab4f-8403-4959-818b-1ed8b2e0b457" providerId="ADAL" clId="{50E84753-35AE-4346-8DE9-46039018FF48}" dt="2021-08-10T14:10:08.971" v="145"/>
          <ac:graphicFrameMkLst>
            <pc:docMk/>
            <pc:sldMk cId="2861837185" sldId="2076137618"/>
            <ac:graphicFrameMk id="14" creationId="{B807D35C-5EDD-40AA-91A7-73FD6DF1C883}"/>
          </ac:graphicFrameMkLst>
        </pc:graphicFrameChg>
        <pc:graphicFrameChg chg="add del mod">
          <ac:chgData name="Simon Hudson" userId="51daab4f-8403-4959-818b-1ed8b2e0b457" providerId="ADAL" clId="{50E84753-35AE-4346-8DE9-46039018FF48}" dt="2021-08-10T14:10:08.971" v="145"/>
          <ac:graphicFrameMkLst>
            <pc:docMk/>
            <pc:sldMk cId="2861837185" sldId="2076137618"/>
            <ac:graphicFrameMk id="15" creationId="{87913153-580A-4F26-9A8B-7F6981A322BC}"/>
          </ac:graphicFrameMkLst>
        </pc:graphicFrameChg>
        <pc:graphicFrameChg chg="add del mod">
          <ac:chgData name="Simon Hudson" userId="51daab4f-8403-4959-818b-1ed8b2e0b457" providerId="ADAL" clId="{50E84753-35AE-4346-8DE9-46039018FF48}" dt="2021-08-10T14:10:08.971" v="145"/>
          <ac:graphicFrameMkLst>
            <pc:docMk/>
            <pc:sldMk cId="2861837185" sldId="2076137618"/>
            <ac:graphicFrameMk id="16" creationId="{FDA3DF9E-3FE2-4E43-A667-0F10C06F3F74}"/>
          </ac:graphicFrameMkLst>
        </pc:graphicFrameChg>
        <pc:graphicFrameChg chg="add del mod">
          <ac:chgData name="Simon Hudson" userId="51daab4f-8403-4959-818b-1ed8b2e0b457" providerId="ADAL" clId="{50E84753-35AE-4346-8DE9-46039018FF48}" dt="2021-08-10T14:10:08.971" v="145"/>
          <ac:graphicFrameMkLst>
            <pc:docMk/>
            <pc:sldMk cId="2861837185" sldId="2076137618"/>
            <ac:graphicFrameMk id="17" creationId="{248CC4D3-3C28-4599-942D-C26B8D1AE019}"/>
          </ac:graphicFrameMkLst>
        </pc:graphicFrameChg>
        <pc:graphicFrameChg chg="add del mod">
          <ac:chgData name="Simon Hudson" userId="51daab4f-8403-4959-818b-1ed8b2e0b457" providerId="ADAL" clId="{50E84753-35AE-4346-8DE9-46039018FF48}" dt="2021-08-10T14:10:08.971" v="145"/>
          <ac:graphicFrameMkLst>
            <pc:docMk/>
            <pc:sldMk cId="2861837185" sldId="2076137618"/>
            <ac:graphicFrameMk id="18" creationId="{10BDAFA8-8886-4716-9C1A-D67A8BEB2FE3}"/>
          </ac:graphicFrameMkLst>
        </pc:graphicFrameChg>
        <pc:graphicFrameChg chg="add del mod">
          <ac:chgData name="Simon Hudson" userId="51daab4f-8403-4959-818b-1ed8b2e0b457" providerId="ADAL" clId="{50E84753-35AE-4346-8DE9-46039018FF48}" dt="2021-08-10T14:10:08.971" v="145"/>
          <ac:graphicFrameMkLst>
            <pc:docMk/>
            <pc:sldMk cId="2861837185" sldId="2076137618"/>
            <ac:graphicFrameMk id="19" creationId="{DC4A6BB7-105E-4C98-ACC8-63EE14B73539}"/>
          </ac:graphicFrameMkLst>
        </pc:graphicFrameChg>
        <pc:graphicFrameChg chg="add del mod">
          <ac:chgData name="Simon Hudson" userId="51daab4f-8403-4959-818b-1ed8b2e0b457" providerId="ADAL" clId="{50E84753-35AE-4346-8DE9-46039018FF48}" dt="2021-08-10T14:10:08.971" v="145"/>
          <ac:graphicFrameMkLst>
            <pc:docMk/>
            <pc:sldMk cId="2861837185" sldId="2076137618"/>
            <ac:graphicFrameMk id="20" creationId="{13DE7877-3805-44EB-985B-D7065679ACB9}"/>
          </ac:graphicFrameMkLst>
        </pc:graphicFrameChg>
        <pc:graphicFrameChg chg="add del mod">
          <ac:chgData name="Simon Hudson" userId="51daab4f-8403-4959-818b-1ed8b2e0b457" providerId="ADAL" clId="{50E84753-35AE-4346-8DE9-46039018FF48}" dt="2021-08-10T14:10:39.899" v="150" actId="478"/>
          <ac:graphicFrameMkLst>
            <pc:docMk/>
            <pc:sldMk cId="2861837185" sldId="2076137618"/>
            <ac:graphicFrameMk id="22" creationId="{E2B57F1F-EA2E-4D5E-AA3F-C58C8714EFE3}"/>
          </ac:graphicFrameMkLst>
        </pc:graphicFrameChg>
        <pc:graphicFrameChg chg="add del mod">
          <ac:chgData name="Simon Hudson" userId="51daab4f-8403-4959-818b-1ed8b2e0b457" providerId="ADAL" clId="{50E84753-35AE-4346-8DE9-46039018FF48}" dt="2021-08-10T14:12:07.681" v="174" actId="478"/>
          <ac:graphicFrameMkLst>
            <pc:docMk/>
            <pc:sldMk cId="2861837185" sldId="2076137618"/>
            <ac:graphicFrameMk id="23" creationId="{EEE97265-FFBC-4C06-AD3E-BA4A92F8F87F}"/>
          </ac:graphicFrameMkLst>
        </pc:graphicFrameChg>
        <pc:graphicFrameChg chg="add mod modGraphic">
          <ac:chgData name="Simon Hudson" userId="51daab4f-8403-4959-818b-1ed8b2e0b457" providerId="ADAL" clId="{50E84753-35AE-4346-8DE9-46039018FF48}" dt="2021-08-10T16:36:54.827" v="4130" actId="1076"/>
          <ac:graphicFrameMkLst>
            <pc:docMk/>
            <pc:sldMk cId="2861837185" sldId="2076137618"/>
            <ac:graphicFrameMk id="24" creationId="{98C23A0D-370E-42CA-B462-0957BB93375F}"/>
          </ac:graphicFrameMkLst>
        </pc:graphicFrameChg>
        <pc:graphicFrameChg chg="add mod modGraphic">
          <ac:chgData name="Simon Hudson" userId="51daab4f-8403-4959-818b-1ed8b2e0b457" providerId="ADAL" clId="{50E84753-35AE-4346-8DE9-46039018FF48}" dt="2021-08-10T14:13:23.687" v="191" actId="403"/>
          <ac:graphicFrameMkLst>
            <pc:docMk/>
            <pc:sldMk cId="2861837185" sldId="2076137618"/>
            <ac:graphicFrameMk id="25" creationId="{8EB0112D-5F04-408A-B13B-B0CFFDC40A3A}"/>
          </ac:graphicFrameMkLst>
        </pc:graphicFrameChg>
      </pc:sldChg>
      <pc:sldChg chg="addSp delSp modSp mod modClrScheme chgLayout">
        <pc:chgData name="Simon Hudson" userId="51daab4f-8403-4959-818b-1ed8b2e0b457" providerId="ADAL" clId="{50E84753-35AE-4346-8DE9-46039018FF48}" dt="2021-08-10T16:50:06.865" v="4566" actId="26606"/>
        <pc:sldMkLst>
          <pc:docMk/>
          <pc:sldMk cId="1478650908" sldId="2076137619"/>
        </pc:sldMkLst>
        <pc:spChg chg="mod ord">
          <ac:chgData name="Simon Hudson" userId="51daab4f-8403-4959-818b-1ed8b2e0b457" providerId="ADAL" clId="{50E84753-35AE-4346-8DE9-46039018FF48}" dt="2021-08-10T16:50:06.865" v="4566" actId="26606"/>
          <ac:spMkLst>
            <pc:docMk/>
            <pc:sldMk cId="1478650908" sldId="2076137619"/>
            <ac:spMk id="2" creationId="{06EC720E-9285-4C2B-B85B-1DF8499FCE3C}"/>
          </ac:spMkLst>
        </pc:spChg>
        <pc:spChg chg="del mod ord">
          <ac:chgData name="Simon Hudson" userId="51daab4f-8403-4959-818b-1ed8b2e0b457" providerId="ADAL" clId="{50E84753-35AE-4346-8DE9-46039018FF48}" dt="2021-08-10T16:50:06.865" v="4566" actId="26606"/>
          <ac:spMkLst>
            <pc:docMk/>
            <pc:sldMk cId="1478650908" sldId="2076137619"/>
            <ac:spMk id="3" creationId="{5AB269C5-561A-407B-8C4F-BF310D39E199}"/>
          </ac:spMkLst>
        </pc:spChg>
        <pc:graphicFrameChg chg="add mod">
          <ac:chgData name="Simon Hudson" userId="51daab4f-8403-4959-818b-1ed8b2e0b457" providerId="ADAL" clId="{50E84753-35AE-4346-8DE9-46039018FF48}" dt="2021-08-10T16:50:06.865" v="4566" actId="26606"/>
          <ac:graphicFrameMkLst>
            <pc:docMk/>
            <pc:sldMk cId="1478650908" sldId="2076137619"/>
            <ac:graphicFrameMk id="6" creationId="{C26CFC30-66D4-45AC-9FC8-2FFF4A330DB5}"/>
          </ac:graphicFrameMkLst>
        </pc:graphicFrameChg>
      </pc:sldChg>
      <pc:sldChg chg="add del">
        <pc:chgData name="Simon Hudson" userId="51daab4f-8403-4959-818b-1ed8b2e0b457" providerId="ADAL" clId="{50E84753-35AE-4346-8DE9-46039018FF48}" dt="2021-08-10T16:17:20.929" v="3838" actId="47"/>
        <pc:sldMkLst>
          <pc:docMk/>
          <pc:sldMk cId="1179676560" sldId="2076137620"/>
        </pc:sldMkLst>
      </pc:sldChg>
      <pc:sldChg chg="delSp modSp add mod">
        <pc:chgData name="Simon Hudson" userId="51daab4f-8403-4959-818b-1ed8b2e0b457" providerId="ADAL" clId="{50E84753-35AE-4346-8DE9-46039018FF48}" dt="2021-08-24T15:14:30.634" v="5424" actId="255"/>
        <pc:sldMkLst>
          <pc:docMk/>
          <pc:sldMk cId="2073197525" sldId="2076137625"/>
        </pc:sldMkLst>
        <pc:spChg chg="mod">
          <ac:chgData name="Simon Hudson" userId="51daab4f-8403-4959-818b-1ed8b2e0b457" providerId="ADAL" clId="{50E84753-35AE-4346-8DE9-46039018FF48}" dt="2021-08-24T15:13:41.233" v="5415" actId="20577"/>
          <ac:spMkLst>
            <pc:docMk/>
            <pc:sldMk cId="2073197525" sldId="2076137625"/>
            <ac:spMk id="2" creationId="{25B7DF04-1CD1-409D-A744-8558F83E729B}"/>
          </ac:spMkLst>
        </pc:spChg>
        <pc:spChg chg="del">
          <ac:chgData name="Simon Hudson" userId="51daab4f-8403-4959-818b-1ed8b2e0b457" providerId="ADAL" clId="{50E84753-35AE-4346-8DE9-46039018FF48}" dt="2021-08-24T15:14:15.687" v="5420" actId="478"/>
          <ac:spMkLst>
            <pc:docMk/>
            <pc:sldMk cId="2073197525" sldId="2076137625"/>
            <ac:spMk id="10" creationId="{C9F6FAAF-7DF9-4B72-B730-28771CF3B07B}"/>
          </ac:spMkLst>
        </pc:spChg>
        <pc:graphicFrameChg chg="mod modGraphic">
          <ac:chgData name="Simon Hudson" userId="51daab4f-8403-4959-818b-1ed8b2e0b457" providerId="ADAL" clId="{50E84753-35AE-4346-8DE9-46039018FF48}" dt="2021-08-24T15:14:30.634" v="5424" actId="255"/>
          <ac:graphicFrameMkLst>
            <pc:docMk/>
            <pc:sldMk cId="2073197525" sldId="2076137625"/>
            <ac:graphicFrameMk id="7" creationId="{D5E3626A-6A82-4A79-B170-02F15727048B}"/>
          </ac:graphicFrameMkLst>
        </pc:graphicFrameChg>
      </pc:sldChg>
      <pc:sldMasterChg chg="modSp mod delSldLayout modSldLayout sldLayoutOrd">
        <pc:chgData name="Simon Hudson" userId="51daab4f-8403-4959-818b-1ed8b2e0b457" providerId="ADAL" clId="{50E84753-35AE-4346-8DE9-46039018FF48}" dt="2021-08-10T16:40:27.818" v="4173" actId="403"/>
        <pc:sldMasterMkLst>
          <pc:docMk/>
          <pc:sldMasterMk cId="3588427678" sldId="2147484229"/>
        </pc:sldMasterMkLst>
        <pc:spChg chg="mod">
          <ac:chgData name="Simon Hudson" userId="51daab4f-8403-4959-818b-1ed8b2e0b457" providerId="ADAL" clId="{50E84753-35AE-4346-8DE9-46039018FF48}" dt="2021-08-10T16:38:21.075" v="4145" actId="108"/>
          <ac:spMkLst>
            <pc:docMk/>
            <pc:sldMasterMk cId="3588427678" sldId="2147484229"/>
            <ac:spMk id="2" creationId="{00000000-0000-0000-0000-000000000000}"/>
          </ac:spMkLst>
        </pc:spChg>
        <pc:spChg chg="mod">
          <ac:chgData name="Simon Hudson" userId="51daab4f-8403-4959-818b-1ed8b2e0b457" providerId="ADAL" clId="{50E84753-35AE-4346-8DE9-46039018FF48}" dt="2021-08-10T16:40:27.818" v="4173" actId="403"/>
          <ac:spMkLst>
            <pc:docMk/>
            <pc:sldMasterMk cId="3588427678" sldId="2147484229"/>
            <ac:spMk id="4" creationId="{00000000-0000-0000-0000-000000000000}"/>
          </ac:spMkLst>
        </pc:spChg>
        <pc:sldLayoutChg chg="setBg">
          <pc:chgData name="Simon Hudson" userId="51daab4f-8403-4959-818b-1ed8b2e0b457" providerId="ADAL" clId="{50E84753-35AE-4346-8DE9-46039018FF48}" dt="2021-08-10T16:23:15.975" v="4040"/>
          <pc:sldLayoutMkLst>
            <pc:docMk/>
            <pc:sldMasterMk cId="3588427678" sldId="2147484229"/>
            <pc:sldLayoutMk cId="168934554" sldId="2147484251"/>
          </pc:sldLayoutMkLst>
        </pc:sldLayoutChg>
        <pc:sldLayoutChg chg="setBg">
          <pc:chgData name="Simon Hudson" userId="51daab4f-8403-4959-818b-1ed8b2e0b457" providerId="ADAL" clId="{50E84753-35AE-4346-8DE9-46039018FF48}" dt="2021-08-10T16:23:15.975" v="4040"/>
          <pc:sldLayoutMkLst>
            <pc:docMk/>
            <pc:sldMasterMk cId="3588427678" sldId="2147484229"/>
            <pc:sldLayoutMk cId="925069136" sldId="2147484299"/>
          </pc:sldLayoutMkLst>
        </pc:sldLayoutChg>
        <pc:sldLayoutChg chg="modSp mod">
          <pc:chgData name="Simon Hudson" userId="51daab4f-8403-4959-818b-1ed8b2e0b457" providerId="ADAL" clId="{50E84753-35AE-4346-8DE9-46039018FF48}" dt="2021-08-10T15:33:48.872" v="1773" actId="6014"/>
          <pc:sldLayoutMkLst>
            <pc:docMk/>
            <pc:sldMasterMk cId="3588427678" sldId="2147484229"/>
            <pc:sldLayoutMk cId="4086938917" sldId="2147484530"/>
          </pc:sldLayoutMkLst>
          <pc:spChg chg="mod">
            <ac:chgData name="Simon Hudson" userId="51daab4f-8403-4959-818b-1ed8b2e0b457" providerId="ADAL" clId="{50E84753-35AE-4346-8DE9-46039018FF48}" dt="2021-08-10T15:31:18.652" v="1677" actId="20577"/>
            <ac:spMkLst>
              <pc:docMk/>
              <pc:sldMasterMk cId="3588427678" sldId="2147484229"/>
              <pc:sldLayoutMk cId="4086938917" sldId="2147484530"/>
              <ac:spMk id="2" creationId="{00000000-0000-0000-0000-000000000000}"/>
            </ac:spMkLst>
          </pc:spChg>
          <pc:spChg chg="mod">
            <ac:chgData name="Simon Hudson" userId="51daab4f-8403-4959-818b-1ed8b2e0b457" providerId="ADAL" clId="{50E84753-35AE-4346-8DE9-46039018FF48}" dt="2021-08-10T15:30:59.099" v="1662" actId="1076"/>
            <ac:spMkLst>
              <pc:docMk/>
              <pc:sldMasterMk cId="3588427678" sldId="2147484229"/>
              <pc:sldLayoutMk cId="4086938917" sldId="2147484530"/>
              <ac:spMk id="4" creationId="{00000000-0000-0000-0000-000000000000}"/>
            </ac:spMkLst>
          </pc:spChg>
          <pc:spChg chg="mod">
            <ac:chgData name="Simon Hudson" userId="51daab4f-8403-4959-818b-1ed8b2e0b457" providerId="ADAL" clId="{50E84753-35AE-4346-8DE9-46039018FF48}" dt="2021-08-10T15:31:03.607" v="1663" actId="14100"/>
            <ac:spMkLst>
              <pc:docMk/>
              <pc:sldMasterMk cId="3588427678" sldId="2147484229"/>
              <pc:sldLayoutMk cId="4086938917" sldId="2147484530"/>
              <ac:spMk id="5" creationId="{00000000-0000-0000-0000-000000000000}"/>
            </ac:spMkLst>
          </pc:spChg>
          <pc:spChg chg="mod">
            <ac:chgData name="Simon Hudson" userId="51daab4f-8403-4959-818b-1ed8b2e0b457" providerId="ADAL" clId="{50E84753-35AE-4346-8DE9-46039018FF48}" dt="2021-08-10T15:31:03.607" v="1663" actId="14100"/>
            <ac:spMkLst>
              <pc:docMk/>
              <pc:sldMasterMk cId="3588427678" sldId="2147484229"/>
              <pc:sldLayoutMk cId="4086938917" sldId="2147484530"/>
              <ac:spMk id="6" creationId="{00000000-0000-0000-0000-000000000000}"/>
            </ac:spMkLst>
          </pc:spChg>
          <pc:spChg chg="mod">
            <ac:chgData name="Simon Hudson" userId="51daab4f-8403-4959-818b-1ed8b2e0b457" providerId="ADAL" clId="{50E84753-35AE-4346-8DE9-46039018FF48}" dt="2021-08-10T15:31:03.607" v="1663" actId="14100"/>
            <ac:spMkLst>
              <pc:docMk/>
              <pc:sldMasterMk cId="3588427678" sldId="2147484229"/>
              <pc:sldLayoutMk cId="4086938917" sldId="2147484530"/>
              <ac:spMk id="8" creationId="{00000000-0000-0000-0000-000000000000}"/>
            </ac:spMkLst>
          </pc:spChg>
        </pc:sldLayoutChg>
        <pc:sldLayoutChg chg="modSp mod">
          <pc:chgData name="Simon Hudson" userId="51daab4f-8403-4959-818b-1ed8b2e0b457" providerId="ADAL" clId="{50E84753-35AE-4346-8DE9-46039018FF48}" dt="2021-08-10T15:56:39.297" v="2786" actId="6549"/>
          <pc:sldLayoutMkLst>
            <pc:docMk/>
            <pc:sldMasterMk cId="3588427678" sldId="2147484229"/>
            <pc:sldLayoutMk cId="3301746819" sldId="2147484531"/>
          </pc:sldLayoutMkLst>
          <pc:spChg chg="mod">
            <ac:chgData name="Simon Hudson" userId="51daab4f-8403-4959-818b-1ed8b2e0b457" providerId="ADAL" clId="{50E84753-35AE-4346-8DE9-46039018FF48}" dt="2021-08-10T15:32:06.481" v="1707" actId="20577"/>
            <ac:spMkLst>
              <pc:docMk/>
              <pc:sldMasterMk cId="3588427678" sldId="2147484229"/>
              <pc:sldLayoutMk cId="3301746819" sldId="2147484531"/>
              <ac:spMk id="2" creationId="{00000000-0000-0000-0000-000000000000}"/>
            </ac:spMkLst>
          </pc:spChg>
          <pc:spChg chg="mod">
            <ac:chgData name="Simon Hudson" userId="51daab4f-8403-4959-818b-1ed8b2e0b457" providerId="ADAL" clId="{50E84753-35AE-4346-8DE9-46039018FF48}" dt="2021-08-10T15:56:39.297" v="2786" actId="6549"/>
            <ac:spMkLst>
              <pc:docMk/>
              <pc:sldMasterMk cId="3588427678" sldId="2147484229"/>
              <pc:sldLayoutMk cId="3301746819" sldId="2147484531"/>
              <ac:spMk id="5" creationId="{00000000-0000-0000-0000-000000000000}"/>
            </ac:spMkLst>
          </pc:spChg>
          <pc:spChg chg="mod">
            <ac:chgData name="Simon Hudson" userId="51daab4f-8403-4959-818b-1ed8b2e0b457" providerId="ADAL" clId="{50E84753-35AE-4346-8DE9-46039018FF48}" dt="2021-08-10T15:56:24.207" v="2784" actId="12"/>
            <ac:spMkLst>
              <pc:docMk/>
              <pc:sldMasterMk cId="3588427678" sldId="2147484229"/>
              <pc:sldLayoutMk cId="3301746819" sldId="2147484531"/>
              <ac:spMk id="7" creationId="{00000000-0000-0000-0000-000000000000}"/>
            </ac:spMkLst>
          </pc:spChg>
        </pc:sldLayoutChg>
        <pc:sldLayoutChg chg="modSp mod">
          <pc:chgData name="Simon Hudson" userId="51daab4f-8403-4959-818b-1ed8b2e0b457" providerId="ADAL" clId="{50E84753-35AE-4346-8DE9-46039018FF48}" dt="2021-08-10T15:34:12.127" v="1777" actId="6014"/>
          <pc:sldLayoutMkLst>
            <pc:docMk/>
            <pc:sldMasterMk cId="3588427678" sldId="2147484229"/>
            <pc:sldLayoutMk cId="785199377" sldId="2147484532"/>
          </pc:sldLayoutMkLst>
          <pc:spChg chg="mod">
            <ac:chgData name="Simon Hudson" userId="51daab4f-8403-4959-818b-1ed8b2e0b457" providerId="ADAL" clId="{50E84753-35AE-4346-8DE9-46039018FF48}" dt="2021-08-10T15:32:23.972" v="1714" actId="6549"/>
            <ac:spMkLst>
              <pc:docMk/>
              <pc:sldMasterMk cId="3588427678" sldId="2147484229"/>
              <pc:sldLayoutMk cId="785199377" sldId="2147484532"/>
              <ac:spMk id="2" creationId="{00000000-0000-0000-0000-000000000000}"/>
            </ac:spMkLst>
          </pc:spChg>
        </pc:sldLayoutChg>
        <pc:sldLayoutChg chg="modSp mod">
          <pc:chgData name="Simon Hudson" userId="51daab4f-8403-4959-818b-1ed8b2e0b457" providerId="ADAL" clId="{50E84753-35AE-4346-8DE9-46039018FF48}" dt="2021-08-10T15:34:18.639" v="1778" actId="6014"/>
          <pc:sldLayoutMkLst>
            <pc:docMk/>
            <pc:sldMasterMk cId="3588427678" sldId="2147484229"/>
            <pc:sldLayoutMk cId="3699272733" sldId="2147484533"/>
          </pc:sldLayoutMkLst>
          <pc:spChg chg="mod">
            <ac:chgData name="Simon Hudson" userId="51daab4f-8403-4959-818b-1ed8b2e0b457" providerId="ADAL" clId="{50E84753-35AE-4346-8DE9-46039018FF48}" dt="2021-08-10T15:32:44.465" v="1735" actId="20577"/>
            <ac:spMkLst>
              <pc:docMk/>
              <pc:sldMasterMk cId="3588427678" sldId="2147484229"/>
              <pc:sldLayoutMk cId="3699272733" sldId="2147484533"/>
              <ac:spMk id="2" creationId="{00000000-0000-0000-0000-000000000000}"/>
            </ac:spMkLst>
          </pc:spChg>
          <pc:spChg chg="mod">
            <ac:chgData name="Simon Hudson" userId="51daab4f-8403-4959-818b-1ed8b2e0b457" providerId="ADAL" clId="{50E84753-35AE-4346-8DE9-46039018FF48}" dt="2021-08-10T15:33:00.479" v="1772" actId="14100"/>
            <ac:spMkLst>
              <pc:docMk/>
              <pc:sldMasterMk cId="3588427678" sldId="2147484229"/>
              <pc:sldLayoutMk cId="3699272733" sldId="2147484533"/>
              <ac:spMk id="5" creationId="{00000000-0000-0000-0000-000000000000}"/>
            </ac:spMkLst>
          </pc:spChg>
          <pc:spChg chg="mod">
            <ac:chgData name="Simon Hudson" userId="51daab4f-8403-4959-818b-1ed8b2e0b457" providerId="ADAL" clId="{50E84753-35AE-4346-8DE9-46039018FF48}" dt="2021-08-10T15:33:00.479" v="1772" actId="14100"/>
            <ac:spMkLst>
              <pc:docMk/>
              <pc:sldMasterMk cId="3588427678" sldId="2147484229"/>
              <pc:sldLayoutMk cId="3699272733" sldId="2147484533"/>
              <ac:spMk id="14" creationId="{00000000-0000-0000-0000-000000000000}"/>
            </ac:spMkLst>
          </pc:spChg>
          <pc:spChg chg="mod">
            <ac:chgData name="Simon Hudson" userId="51daab4f-8403-4959-818b-1ed8b2e0b457" providerId="ADAL" clId="{50E84753-35AE-4346-8DE9-46039018FF48}" dt="2021-08-10T15:33:00.479" v="1772" actId="14100"/>
            <ac:spMkLst>
              <pc:docMk/>
              <pc:sldMasterMk cId="3588427678" sldId="2147484229"/>
              <pc:sldLayoutMk cId="3699272733" sldId="2147484533"/>
              <ac:spMk id="16" creationId="{00000000-0000-0000-0000-000000000000}"/>
            </ac:spMkLst>
          </pc:spChg>
          <pc:spChg chg="mod">
            <ac:chgData name="Simon Hudson" userId="51daab4f-8403-4959-818b-1ed8b2e0b457" providerId="ADAL" clId="{50E84753-35AE-4346-8DE9-46039018FF48}" dt="2021-08-10T15:33:00.479" v="1772" actId="14100"/>
            <ac:spMkLst>
              <pc:docMk/>
              <pc:sldMasterMk cId="3588427678" sldId="2147484229"/>
              <pc:sldLayoutMk cId="3699272733" sldId="2147484533"/>
              <ac:spMk id="18" creationId="{00000000-0000-0000-0000-000000000000}"/>
            </ac:spMkLst>
          </pc:spChg>
          <pc:spChg chg="mod">
            <ac:chgData name="Simon Hudson" userId="51daab4f-8403-4959-818b-1ed8b2e0b457" providerId="ADAL" clId="{50E84753-35AE-4346-8DE9-46039018FF48}" dt="2021-08-10T15:33:00.479" v="1772" actId="14100"/>
            <ac:spMkLst>
              <pc:docMk/>
              <pc:sldMasterMk cId="3588427678" sldId="2147484229"/>
              <pc:sldLayoutMk cId="3699272733" sldId="2147484533"/>
              <ac:spMk id="20" creationId="{00000000-0000-0000-0000-000000000000}"/>
            </ac:spMkLst>
          </pc:spChg>
          <pc:spChg chg="mod">
            <ac:chgData name="Simon Hudson" userId="51daab4f-8403-4959-818b-1ed8b2e0b457" providerId="ADAL" clId="{50E84753-35AE-4346-8DE9-46039018FF48}" dt="2021-08-10T15:33:00.479" v="1772" actId="14100"/>
            <ac:spMkLst>
              <pc:docMk/>
              <pc:sldMasterMk cId="3588427678" sldId="2147484229"/>
              <pc:sldLayoutMk cId="3699272733" sldId="2147484533"/>
              <ac:spMk id="22" creationId="{00000000-0000-0000-0000-000000000000}"/>
            </ac:spMkLst>
          </pc:spChg>
          <pc:spChg chg="mod">
            <ac:chgData name="Simon Hudson" userId="51daab4f-8403-4959-818b-1ed8b2e0b457" providerId="ADAL" clId="{50E84753-35AE-4346-8DE9-46039018FF48}" dt="2021-08-10T15:32:53.336" v="1771" actId="1036"/>
            <ac:spMkLst>
              <pc:docMk/>
              <pc:sldMasterMk cId="3588427678" sldId="2147484229"/>
              <pc:sldLayoutMk cId="3699272733" sldId="2147484533"/>
              <ac:spMk id="24" creationId="{00000000-0000-0000-0000-000000000000}"/>
            </ac:spMkLst>
          </pc:spChg>
          <pc:spChg chg="mod">
            <ac:chgData name="Simon Hudson" userId="51daab4f-8403-4959-818b-1ed8b2e0b457" providerId="ADAL" clId="{50E84753-35AE-4346-8DE9-46039018FF48}" dt="2021-08-10T15:32:53.336" v="1771" actId="1036"/>
            <ac:spMkLst>
              <pc:docMk/>
              <pc:sldMasterMk cId="3588427678" sldId="2147484229"/>
              <pc:sldLayoutMk cId="3699272733" sldId="2147484533"/>
              <ac:spMk id="25" creationId="{00000000-0000-0000-0000-000000000000}"/>
            </ac:spMkLst>
          </pc:spChg>
          <pc:spChg chg="mod">
            <ac:chgData name="Simon Hudson" userId="51daab4f-8403-4959-818b-1ed8b2e0b457" providerId="ADAL" clId="{50E84753-35AE-4346-8DE9-46039018FF48}" dt="2021-08-10T15:32:53.336" v="1771" actId="1036"/>
            <ac:spMkLst>
              <pc:docMk/>
              <pc:sldMasterMk cId="3588427678" sldId="2147484229"/>
              <pc:sldLayoutMk cId="3699272733" sldId="2147484533"/>
              <ac:spMk id="26" creationId="{00000000-0000-0000-0000-000000000000}"/>
            </ac:spMkLst>
          </pc:spChg>
          <pc:spChg chg="mod">
            <ac:chgData name="Simon Hudson" userId="51daab4f-8403-4959-818b-1ed8b2e0b457" providerId="ADAL" clId="{50E84753-35AE-4346-8DE9-46039018FF48}" dt="2021-08-10T15:32:53.336" v="1771" actId="1036"/>
            <ac:spMkLst>
              <pc:docMk/>
              <pc:sldMasterMk cId="3588427678" sldId="2147484229"/>
              <pc:sldLayoutMk cId="3699272733" sldId="2147484533"/>
              <ac:spMk id="27" creationId="{00000000-0000-0000-0000-000000000000}"/>
            </ac:spMkLst>
          </pc:spChg>
          <pc:spChg chg="mod">
            <ac:chgData name="Simon Hudson" userId="51daab4f-8403-4959-818b-1ed8b2e0b457" providerId="ADAL" clId="{50E84753-35AE-4346-8DE9-46039018FF48}" dt="2021-08-10T15:32:53.336" v="1771" actId="1036"/>
            <ac:spMkLst>
              <pc:docMk/>
              <pc:sldMasterMk cId="3588427678" sldId="2147484229"/>
              <pc:sldLayoutMk cId="3699272733" sldId="2147484533"/>
              <ac:spMk id="28" creationId="{00000000-0000-0000-0000-000000000000}"/>
            </ac:spMkLst>
          </pc:spChg>
          <pc:spChg chg="mod">
            <ac:chgData name="Simon Hudson" userId="51daab4f-8403-4959-818b-1ed8b2e0b457" providerId="ADAL" clId="{50E84753-35AE-4346-8DE9-46039018FF48}" dt="2021-08-10T15:32:53.336" v="1771" actId="1036"/>
            <ac:spMkLst>
              <pc:docMk/>
              <pc:sldMasterMk cId="3588427678" sldId="2147484229"/>
              <pc:sldLayoutMk cId="3699272733" sldId="2147484533"/>
              <ac:spMk id="29" creationId="{00000000-0000-0000-0000-000000000000}"/>
            </ac:spMkLst>
          </pc:spChg>
        </pc:sldLayoutChg>
        <pc:sldLayoutChg chg="modSp mod ord">
          <pc:chgData name="Simon Hudson" userId="51daab4f-8403-4959-818b-1ed8b2e0b457" providerId="ADAL" clId="{50E84753-35AE-4346-8DE9-46039018FF48}" dt="2021-08-10T16:39:05.254" v="4155" actId="20578"/>
          <pc:sldLayoutMkLst>
            <pc:docMk/>
            <pc:sldMasterMk cId="3588427678" sldId="2147484229"/>
            <pc:sldLayoutMk cId="3832563861" sldId="2147484535"/>
          </pc:sldLayoutMkLst>
          <pc:spChg chg="mod">
            <ac:chgData name="Simon Hudson" userId="51daab4f-8403-4959-818b-1ed8b2e0b457" providerId="ADAL" clId="{50E84753-35AE-4346-8DE9-46039018FF48}" dt="2021-08-10T16:38:52.385" v="4153" actId="108"/>
            <ac:spMkLst>
              <pc:docMk/>
              <pc:sldMasterMk cId="3588427678" sldId="2147484229"/>
              <pc:sldLayoutMk cId="3832563861" sldId="2147484535"/>
              <ac:spMk id="2" creationId="{00000000-0000-0000-0000-000000000000}"/>
            </ac:spMkLst>
          </pc:spChg>
        </pc:sldLayoutChg>
        <pc:sldLayoutChg chg="del setBg">
          <pc:chgData name="Simon Hudson" userId="51daab4f-8403-4959-818b-1ed8b2e0b457" providerId="ADAL" clId="{50E84753-35AE-4346-8DE9-46039018FF48}" dt="2021-08-10T16:25:52.170" v="4049" actId="2696"/>
          <pc:sldLayoutMkLst>
            <pc:docMk/>
            <pc:sldMasterMk cId="3588427678" sldId="2147484229"/>
            <pc:sldLayoutMk cId="3715037521" sldId="2147484536"/>
          </pc:sldLayoutMkLst>
        </pc:sldLayoutChg>
        <pc:sldLayoutChg chg="modSp">
          <pc:chgData name="Simon Hudson" userId="51daab4f-8403-4959-818b-1ed8b2e0b457" providerId="ADAL" clId="{50E84753-35AE-4346-8DE9-46039018FF48}" dt="2021-08-10T16:38:48.328" v="4152" actId="108"/>
          <pc:sldLayoutMkLst>
            <pc:docMk/>
            <pc:sldMasterMk cId="3588427678" sldId="2147484229"/>
            <pc:sldLayoutMk cId="2244901092" sldId="2147484537"/>
          </pc:sldLayoutMkLst>
          <pc:spChg chg="mod">
            <ac:chgData name="Simon Hudson" userId="51daab4f-8403-4959-818b-1ed8b2e0b457" providerId="ADAL" clId="{50E84753-35AE-4346-8DE9-46039018FF48}" dt="2021-08-10T16:38:48.328" v="4152" actId="108"/>
            <ac:spMkLst>
              <pc:docMk/>
              <pc:sldMasterMk cId="3588427678" sldId="2147484229"/>
              <pc:sldLayoutMk cId="2244901092" sldId="2147484537"/>
              <ac:spMk id="2" creationId="{00000000-0000-0000-0000-000000000000}"/>
            </ac:spMkLst>
          </pc:spChg>
        </pc:sldLayoutChg>
        <pc:sldLayoutChg chg="del">
          <pc:chgData name="Simon Hudson" userId="51daab4f-8403-4959-818b-1ed8b2e0b457" providerId="ADAL" clId="{50E84753-35AE-4346-8DE9-46039018FF48}" dt="2021-08-10T15:34:34.052" v="1779" actId="2696"/>
          <pc:sldLayoutMkLst>
            <pc:docMk/>
            <pc:sldMasterMk cId="3588427678" sldId="2147484229"/>
            <pc:sldLayoutMk cId="2768780090" sldId="2147484540"/>
          </pc:sldLayoutMkLst>
        </pc:sldLayoutChg>
        <pc:sldLayoutChg chg="del">
          <pc:chgData name="Simon Hudson" userId="51daab4f-8403-4959-818b-1ed8b2e0b457" providerId="ADAL" clId="{50E84753-35AE-4346-8DE9-46039018FF48}" dt="2021-08-10T15:34:36.738" v="1780" actId="2696"/>
          <pc:sldLayoutMkLst>
            <pc:docMk/>
            <pc:sldMasterMk cId="3588427678" sldId="2147484229"/>
            <pc:sldLayoutMk cId="2994402774" sldId="2147484541"/>
          </pc:sldLayoutMkLst>
        </pc:sldLayoutChg>
        <pc:sldLayoutChg chg="modSp">
          <pc:chgData name="Simon Hudson" userId="51daab4f-8403-4959-818b-1ed8b2e0b457" providerId="ADAL" clId="{50E84753-35AE-4346-8DE9-46039018FF48}" dt="2021-08-10T16:38:29.714" v="4146" actId="108"/>
          <pc:sldLayoutMkLst>
            <pc:docMk/>
            <pc:sldMasterMk cId="3588427678" sldId="2147484229"/>
            <pc:sldLayoutMk cId="3589100596" sldId="2147484542"/>
          </pc:sldLayoutMkLst>
          <pc:spChg chg="mod">
            <ac:chgData name="Simon Hudson" userId="51daab4f-8403-4959-818b-1ed8b2e0b457" providerId="ADAL" clId="{50E84753-35AE-4346-8DE9-46039018FF48}" dt="2021-08-10T16:38:29.714" v="4146" actId="108"/>
            <ac:spMkLst>
              <pc:docMk/>
              <pc:sldMasterMk cId="3588427678" sldId="2147484229"/>
              <pc:sldLayoutMk cId="3589100596" sldId="2147484542"/>
              <ac:spMk id="2" creationId="{00000000-0000-0000-0000-000000000000}"/>
            </ac:spMkLst>
          </pc:spChg>
        </pc:sldLayoutChg>
        <pc:sldLayoutChg chg="modSp">
          <pc:chgData name="Simon Hudson" userId="51daab4f-8403-4959-818b-1ed8b2e0b457" providerId="ADAL" clId="{50E84753-35AE-4346-8DE9-46039018FF48}" dt="2021-08-10T16:38:31.904" v="4147" actId="108"/>
          <pc:sldLayoutMkLst>
            <pc:docMk/>
            <pc:sldMasterMk cId="3588427678" sldId="2147484229"/>
            <pc:sldLayoutMk cId="3811322961" sldId="2147484543"/>
          </pc:sldLayoutMkLst>
          <pc:spChg chg="mod">
            <ac:chgData name="Simon Hudson" userId="51daab4f-8403-4959-818b-1ed8b2e0b457" providerId="ADAL" clId="{50E84753-35AE-4346-8DE9-46039018FF48}" dt="2021-08-10T16:38:31.904" v="4147" actId="108"/>
            <ac:spMkLst>
              <pc:docMk/>
              <pc:sldMasterMk cId="3588427678" sldId="2147484229"/>
              <pc:sldLayoutMk cId="3811322961" sldId="2147484543"/>
              <ac:spMk id="2" creationId="{00000000-0000-0000-0000-000000000000}"/>
            </ac:spMkLst>
          </pc:spChg>
        </pc:sldLayoutChg>
        <pc:sldLayoutChg chg="modSp">
          <pc:chgData name="Simon Hudson" userId="51daab4f-8403-4959-818b-1ed8b2e0b457" providerId="ADAL" clId="{50E84753-35AE-4346-8DE9-46039018FF48}" dt="2021-08-10T16:38:33.761" v="4148" actId="108"/>
          <pc:sldLayoutMkLst>
            <pc:docMk/>
            <pc:sldMasterMk cId="3588427678" sldId="2147484229"/>
            <pc:sldLayoutMk cId="1399307191" sldId="2147484544"/>
          </pc:sldLayoutMkLst>
          <pc:spChg chg="mod">
            <ac:chgData name="Simon Hudson" userId="51daab4f-8403-4959-818b-1ed8b2e0b457" providerId="ADAL" clId="{50E84753-35AE-4346-8DE9-46039018FF48}" dt="2021-08-10T16:38:33.761" v="4148" actId="108"/>
            <ac:spMkLst>
              <pc:docMk/>
              <pc:sldMasterMk cId="3588427678" sldId="2147484229"/>
              <pc:sldLayoutMk cId="1399307191" sldId="2147484544"/>
              <ac:spMk id="2" creationId="{00000000-0000-0000-0000-000000000000}"/>
            </ac:spMkLst>
          </pc:spChg>
        </pc:sldLayoutChg>
        <pc:sldLayoutChg chg="del setBg">
          <pc:chgData name="Simon Hudson" userId="51daab4f-8403-4959-818b-1ed8b2e0b457" providerId="ADAL" clId="{50E84753-35AE-4346-8DE9-46039018FF48}" dt="2021-08-10T16:25:34.377" v="4048" actId="2696"/>
          <pc:sldLayoutMkLst>
            <pc:docMk/>
            <pc:sldMasterMk cId="3588427678" sldId="2147484229"/>
            <pc:sldLayoutMk cId="3290855214" sldId="2147484545"/>
          </pc:sldLayoutMkLst>
        </pc:sldLayoutChg>
        <pc:sldLayoutChg chg="del setBg">
          <pc:chgData name="Simon Hudson" userId="51daab4f-8403-4959-818b-1ed8b2e0b457" providerId="ADAL" clId="{50E84753-35AE-4346-8DE9-46039018FF48}" dt="2021-08-10T16:25:26.896" v="4047" actId="2696"/>
          <pc:sldLayoutMkLst>
            <pc:docMk/>
            <pc:sldMasterMk cId="3588427678" sldId="2147484229"/>
            <pc:sldLayoutMk cId="1072082815" sldId="2147484546"/>
          </pc:sldLayoutMkLst>
        </pc:sldLayoutChg>
        <pc:sldLayoutChg chg="setBg">
          <pc:chgData name="Simon Hudson" userId="51daab4f-8403-4959-818b-1ed8b2e0b457" providerId="ADAL" clId="{50E84753-35AE-4346-8DE9-46039018FF48}" dt="2021-08-10T16:23:15.975" v="4040"/>
          <pc:sldLayoutMkLst>
            <pc:docMk/>
            <pc:sldMasterMk cId="3588427678" sldId="2147484229"/>
            <pc:sldLayoutMk cId="42443733" sldId="2147484548"/>
          </pc:sldLayoutMkLst>
        </pc:sldLayoutChg>
        <pc:sldLayoutChg chg="setBg">
          <pc:chgData name="Simon Hudson" userId="51daab4f-8403-4959-818b-1ed8b2e0b457" providerId="ADAL" clId="{50E84753-35AE-4346-8DE9-46039018FF48}" dt="2021-08-10T16:23:15.975" v="4040"/>
          <pc:sldLayoutMkLst>
            <pc:docMk/>
            <pc:sldMasterMk cId="3588427678" sldId="2147484229"/>
            <pc:sldLayoutMk cId="2772356252" sldId="2147484549"/>
          </pc:sldLayoutMkLst>
        </pc:sldLayoutChg>
        <pc:sldLayoutChg chg="modSp">
          <pc:chgData name="Simon Hudson" userId="51daab4f-8403-4959-818b-1ed8b2e0b457" providerId="ADAL" clId="{50E84753-35AE-4346-8DE9-46039018FF48}" dt="2021-08-10T16:38:36.645" v="4150" actId="108"/>
          <pc:sldLayoutMkLst>
            <pc:docMk/>
            <pc:sldMasterMk cId="3588427678" sldId="2147484229"/>
            <pc:sldLayoutMk cId="3405027661" sldId="2147484554"/>
          </pc:sldLayoutMkLst>
          <pc:spChg chg="mod">
            <ac:chgData name="Simon Hudson" userId="51daab4f-8403-4959-818b-1ed8b2e0b457" providerId="ADAL" clId="{50E84753-35AE-4346-8DE9-46039018FF48}" dt="2021-08-10T16:38:36.645" v="4150" actId="108"/>
            <ac:spMkLst>
              <pc:docMk/>
              <pc:sldMasterMk cId="3588427678" sldId="2147484229"/>
              <pc:sldLayoutMk cId="3405027661" sldId="2147484554"/>
              <ac:spMk id="2" creationId="{00000000-0000-0000-0000-000000000000}"/>
            </ac:spMkLst>
          </pc:spChg>
        </pc:sldLayoutChg>
        <pc:sldLayoutChg chg="modSp setBg">
          <pc:chgData name="Simon Hudson" userId="51daab4f-8403-4959-818b-1ed8b2e0b457" providerId="ADAL" clId="{50E84753-35AE-4346-8DE9-46039018FF48}" dt="2021-08-10T16:38:41.478" v="4151" actId="108"/>
          <pc:sldLayoutMkLst>
            <pc:docMk/>
            <pc:sldMasterMk cId="3588427678" sldId="2147484229"/>
            <pc:sldLayoutMk cId="2353039429" sldId="2147484558"/>
          </pc:sldLayoutMkLst>
          <pc:spChg chg="mod">
            <ac:chgData name="Simon Hudson" userId="51daab4f-8403-4959-818b-1ed8b2e0b457" providerId="ADAL" clId="{50E84753-35AE-4346-8DE9-46039018FF48}" dt="2021-08-10T16:38:41.478" v="4151" actId="108"/>
            <ac:spMkLst>
              <pc:docMk/>
              <pc:sldMasterMk cId="3588427678" sldId="2147484229"/>
              <pc:sldLayoutMk cId="2353039429" sldId="2147484558"/>
              <ac:spMk id="2" creationId="{00000000-0000-0000-0000-000000000000}"/>
            </ac:spMkLst>
          </pc:spChg>
        </pc:sldLayoutChg>
        <pc:sldLayoutChg chg="del">
          <pc:chgData name="Simon Hudson" userId="51daab4f-8403-4959-818b-1ed8b2e0b457" providerId="ADAL" clId="{50E84753-35AE-4346-8DE9-46039018FF48}" dt="2021-08-10T16:25:17.423" v="4046" actId="2696"/>
          <pc:sldLayoutMkLst>
            <pc:docMk/>
            <pc:sldMasterMk cId="3588427678" sldId="2147484229"/>
            <pc:sldLayoutMk cId="2135121712" sldId="2147484559"/>
          </pc:sldLayoutMkLst>
        </pc:sldLayoutChg>
        <pc:sldLayoutChg chg="del">
          <pc:chgData name="Simon Hudson" userId="51daab4f-8403-4959-818b-1ed8b2e0b457" providerId="ADAL" clId="{50E84753-35AE-4346-8DE9-46039018FF48}" dt="2021-08-10T16:34:05.855" v="4090" actId="2696"/>
          <pc:sldLayoutMkLst>
            <pc:docMk/>
            <pc:sldMasterMk cId="3588427678" sldId="2147484229"/>
            <pc:sldLayoutMk cId="4113307920" sldId="2147484560"/>
          </pc:sldLayoutMkLst>
        </pc:sldLayoutChg>
        <pc:sldLayoutChg chg="del">
          <pc:chgData name="Simon Hudson" userId="51daab4f-8403-4959-818b-1ed8b2e0b457" providerId="ADAL" clId="{50E84753-35AE-4346-8DE9-46039018FF48}" dt="2021-08-10T16:34:02.893" v="4089" actId="2696"/>
          <pc:sldLayoutMkLst>
            <pc:docMk/>
            <pc:sldMasterMk cId="3588427678" sldId="2147484229"/>
            <pc:sldLayoutMk cId="1505335781" sldId="2147484561"/>
          </pc:sldLayoutMkLst>
        </pc:sldLayoutChg>
        <pc:sldLayoutChg chg="del">
          <pc:chgData name="Simon Hudson" userId="51daab4f-8403-4959-818b-1ed8b2e0b457" providerId="ADAL" clId="{50E84753-35AE-4346-8DE9-46039018FF48}" dt="2021-08-10T16:34:11.552" v="4091" actId="2696"/>
          <pc:sldLayoutMkLst>
            <pc:docMk/>
            <pc:sldMasterMk cId="3588427678" sldId="2147484229"/>
            <pc:sldLayoutMk cId="918081149" sldId="2147484562"/>
          </pc:sldLayoutMkLst>
        </pc:sldLayoutChg>
        <pc:sldLayoutChg chg="del">
          <pc:chgData name="Simon Hudson" userId="51daab4f-8403-4959-818b-1ed8b2e0b457" providerId="ADAL" clId="{50E84753-35AE-4346-8DE9-46039018FF48}" dt="2021-08-10T16:35:33.602" v="4121" actId="2696"/>
          <pc:sldLayoutMkLst>
            <pc:docMk/>
            <pc:sldMasterMk cId="3588427678" sldId="2147484229"/>
            <pc:sldLayoutMk cId="1372172163" sldId="2147484563"/>
          </pc:sldLayoutMkLst>
        </pc:sldLayoutChg>
        <pc:sldLayoutChg chg="setBg">
          <pc:chgData name="Simon Hudson" userId="51daab4f-8403-4959-818b-1ed8b2e0b457" providerId="ADAL" clId="{50E84753-35AE-4346-8DE9-46039018FF48}" dt="2021-08-10T16:23:15.975" v="4040"/>
          <pc:sldLayoutMkLst>
            <pc:docMk/>
            <pc:sldMasterMk cId="3588427678" sldId="2147484229"/>
            <pc:sldLayoutMk cId="1675849004" sldId="2147484576"/>
          </pc:sldLayoutMkLst>
        </pc:sldLayoutChg>
        <pc:sldLayoutChg chg="setBg">
          <pc:chgData name="Simon Hudson" userId="51daab4f-8403-4959-818b-1ed8b2e0b457" providerId="ADAL" clId="{50E84753-35AE-4346-8DE9-46039018FF48}" dt="2021-08-10T16:23:15.975" v="4040"/>
          <pc:sldLayoutMkLst>
            <pc:docMk/>
            <pc:sldMasterMk cId="3588427678" sldId="2147484229"/>
            <pc:sldLayoutMk cId="3856724311" sldId="2147484577"/>
          </pc:sldLayoutMkLst>
        </pc:sldLayoutChg>
        <pc:sldLayoutChg chg="del">
          <pc:chgData name="Simon Hudson" userId="51daab4f-8403-4959-818b-1ed8b2e0b457" providerId="ADAL" clId="{50E84753-35AE-4346-8DE9-46039018FF48}" dt="2021-08-10T16:25:08.045" v="4045" actId="2696"/>
          <pc:sldLayoutMkLst>
            <pc:docMk/>
            <pc:sldMasterMk cId="3588427678" sldId="2147484229"/>
            <pc:sldLayoutMk cId="374222340" sldId="2147484612"/>
          </pc:sldLayoutMkLst>
        </pc:sldLayoutChg>
        <pc:sldLayoutChg chg="setBg">
          <pc:chgData name="Simon Hudson" userId="51daab4f-8403-4959-818b-1ed8b2e0b457" providerId="ADAL" clId="{50E84753-35AE-4346-8DE9-46039018FF48}" dt="2021-08-10T16:23:15.975" v="4040"/>
          <pc:sldLayoutMkLst>
            <pc:docMk/>
            <pc:sldMasterMk cId="3588427678" sldId="2147484229"/>
            <pc:sldLayoutMk cId="2595542884" sldId="2147484615"/>
          </pc:sldLayoutMkLst>
        </pc:sldLayoutChg>
        <pc:sldLayoutChg chg="del ord">
          <pc:chgData name="Simon Hudson" userId="51daab4f-8403-4959-818b-1ed8b2e0b457" providerId="ADAL" clId="{50E84753-35AE-4346-8DE9-46039018FF48}" dt="2021-08-10T16:35:51.923" v="4122" actId="2696"/>
          <pc:sldLayoutMkLst>
            <pc:docMk/>
            <pc:sldMasterMk cId="3588427678" sldId="2147484229"/>
            <pc:sldLayoutMk cId="3315643427" sldId="2147484616"/>
          </pc:sldLayoutMkLst>
        </pc:sldLayoutChg>
        <pc:sldLayoutChg chg="delSp modSp mod ord">
          <pc:chgData name="Simon Hudson" userId="51daab4f-8403-4959-818b-1ed8b2e0b457" providerId="ADAL" clId="{50E84753-35AE-4346-8DE9-46039018FF48}" dt="2021-08-10T16:38:10.550" v="4138" actId="14100"/>
          <pc:sldLayoutMkLst>
            <pc:docMk/>
            <pc:sldMasterMk cId="3588427678" sldId="2147484229"/>
            <pc:sldLayoutMk cId="2587323192" sldId="2147484618"/>
          </pc:sldLayoutMkLst>
          <pc:spChg chg="mod">
            <ac:chgData name="Simon Hudson" userId="51daab4f-8403-4959-818b-1ed8b2e0b457" providerId="ADAL" clId="{50E84753-35AE-4346-8DE9-46039018FF48}" dt="2021-08-10T16:38:10.550" v="4138" actId="14100"/>
            <ac:spMkLst>
              <pc:docMk/>
              <pc:sldMasterMk cId="3588427678" sldId="2147484229"/>
              <pc:sldLayoutMk cId="2587323192" sldId="2147484618"/>
              <ac:spMk id="2" creationId="{00000000-0000-0000-0000-000000000000}"/>
            </ac:spMkLst>
          </pc:spChg>
          <pc:spChg chg="del mod">
            <ac:chgData name="Simon Hudson" userId="51daab4f-8403-4959-818b-1ed8b2e0b457" providerId="ADAL" clId="{50E84753-35AE-4346-8DE9-46039018FF48}" dt="2021-08-10T16:32:23.443" v="4080" actId="478"/>
            <ac:spMkLst>
              <pc:docMk/>
              <pc:sldMasterMk cId="3588427678" sldId="2147484229"/>
              <pc:sldLayoutMk cId="2587323192" sldId="2147484618"/>
              <ac:spMk id="4" creationId="{00000000-0000-0000-0000-000000000000}"/>
            </ac:spMkLst>
          </pc:spChg>
          <pc:spChg chg="del">
            <ac:chgData name="Simon Hudson" userId="51daab4f-8403-4959-818b-1ed8b2e0b457" providerId="ADAL" clId="{50E84753-35AE-4346-8DE9-46039018FF48}" dt="2021-08-10T16:32:23.443" v="4080" actId="478"/>
            <ac:spMkLst>
              <pc:docMk/>
              <pc:sldMasterMk cId="3588427678" sldId="2147484229"/>
              <pc:sldLayoutMk cId="2587323192" sldId="2147484618"/>
              <ac:spMk id="5" creationId="{00000000-0000-0000-0000-000000000000}"/>
            </ac:spMkLst>
          </pc:spChg>
          <pc:spChg chg="del mod">
            <ac:chgData name="Simon Hudson" userId="51daab4f-8403-4959-818b-1ed8b2e0b457" providerId="ADAL" clId="{50E84753-35AE-4346-8DE9-46039018FF48}" dt="2021-08-10T16:32:23.443" v="4080" actId="478"/>
            <ac:spMkLst>
              <pc:docMk/>
              <pc:sldMasterMk cId="3588427678" sldId="2147484229"/>
              <pc:sldLayoutMk cId="2587323192" sldId="2147484618"/>
              <ac:spMk id="6" creationId="{00000000-0000-0000-0000-000000000000}"/>
            </ac:spMkLst>
          </pc:spChg>
        </pc:sldLayoutChg>
        <pc:sldLayoutChg chg="modSp mod">
          <pc:chgData name="Simon Hudson" userId="51daab4f-8403-4959-818b-1ed8b2e0b457" providerId="ADAL" clId="{50E84753-35AE-4346-8DE9-46039018FF48}" dt="2021-08-10T16:38:16.347" v="4144" actId="108"/>
          <pc:sldLayoutMkLst>
            <pc:docMk/>
            <pc:sldMasterMk cId="3588427678" sldId="2147484229"/>
            <pc:sldLayoutMk cId="1389357574" sldId="2147484619"/>
          </pc:sldLayoutMkLst>
          <pc:spChg chg="mod">
            <ac:chgData name="Simon Hudson" userId="51daab4f-8403-4959-818b-1ed8b2e0b457" providerId="ADAL" clId="{50E84753-35AE-4346-8DE9-46039018FF48}" dt="2021-08-10T16:38:16.347" v="4144" actId="108"/>
            <ac:spMkLst>
              <pc:docMk/>
              <pc:sldMasterMk cId="3588427678" sldId="2147484229"/>
              <pc:sldLayoutMk cId="1389357574" sldId="2147484619"/>
              <ac:spMk id="2" creationId="{63F9171E-F0D7-4967-8484-9CF9B04FDB10}"/>
            </ac:spMkLst>
          </pc:spChg>
        </pc:sldLayoutChg>
        <pc:sldLayoutChg chg="modSp mod">
          <pc:chgData name="Simon Hudson" userId="51daab4f-8403-4959-818b-1ed8b2e0b457" providerId="ADAL" clId="{50E84753-35AE-4346-8DE9-46039018FF48}" dt="2021-08-10T15:34:01.096" v="1775" actId="6014"/>
          <pc:sldLayoutMkLst>
            <pc:docMk/>
            <pc:sldMasterMk cId="3588427678" sldId="2147484229"/>
            <pc:sldLayoutMk cId="571528763" sldId="2147484620"/>
          </pc:sldLayoutMkLst>
          <pc:spChg chg="mod">
            <ac:chgData name="Simon Hudson" userId="51daab4f-8403-4959-818b-1ed8b2e0b457" providerId="ADAL" clId="{50E84753-35AE-4346-8DE9-46039018FF48}" dt="2021-08-10T15:31:44.388" v="1700" actId="6549"/>
            <ac:spMkLst>
              <pc:docMk/>
              <pc:sldMasterMk cId="3588427678" sldId="2147484229"/>
              <pc:sldLayoutMk cId="571528763" sldId="2147484620"/>
              <ac:spMk id="2" creationId="{00000000-0000-0000-0000-000000000000}"/>
            </ac:spMkLst>
          </pc:spChg>
        </pc:sldLayoutChg>
        <pc:sldLayoutChg chg="delSp modSp mod">
          <pc:chgData name="Simon Hudson" userId="51daab4f-8403-4959-818b-1ed8b2e0b457" providerId="ADAL" clId="{50E84753-35AE-4346-8DE9-46039018FF48}" dt="2021-08-10T15:33:55.308" v="1774" actId="6014"/>
          <pc:sldLayoutMkLst>
            <pc:docMk/>
            <pc:sldMasterMk cId="3588427678" sldId="2147484229"/>
            <pc:sldLayoutMk cId="3441183624" sldId="2147484621"/>
          </pc:sldLayoutMkLst>
          <pc:spChg chg="mod">
            <ac:chgData name="Simon Hudson" userId="51daab4f-8403-4959-818b-1ed8b2e0b457" providerId="ADAL" clId="{50E84753-35AE-4346-8DE9-46039018FF48}" dt="2021-08-10T15:31:26.972" v="1687" actId="6549"/>
            <ac:spMkLst>
              <pc:docMk/>
              <pc:sldMasterMk cId="3588427678" sldId="2147484229"/>
              <pc:sldLayoutMk cId="3441183624" sldId="2147484621"/>
              <ac:spMk id="2" creationId="{00000000-0000-0000-0000-000000000000}"/>
            </ac:spMkLst>
          </pc:spChg>
          <pc:spChg chg="del">
            <ac:chgData name="Simon Hudson" userId="51daab4f-8403-4959-818b-1ed8b2e0b457" providerId="ADAL" clId="{50E84753-35AE-4346-8DE9-46039018FF48}" dt="2021-08-10T15:30:38.862" v="1660" actId="478"/>
            <ac:spMkLst>
              <pc:docMk/>
              <pc:sldMasterMk cId="3588427678" sldId="2147484229"/>
              <pc:sldLayoutMk cId="3441183624" sldId="2147484621"/>
              <ac:spMk id="4" creationId="{00000000-0000-0000-0000-000000000000}"/>
            </ac:spMkLst>
          </pc:spChg>
          <pc:spChg chg="mod">
            <ac:chgData name="Simon Hudson" userId="51daab4f-8403-4959-818b-1ed8b2e0b457" providerId="ADAL" clId="{50E84753-35AE-4346-8DE9-46039018FF48}" dt="2021-08-10T15:30:44.354" v="1661" actId="14100"/>
            <ac:spMkLst>
              <pc:docMk/>
              <pc:sldMasterMk cId="3588427678" sldId="2147484229"/>
              <pc:sldLayoutMk cId="3441183624" sldId="2147484621"/>
              <ac:spMk id="5" creationId="{00000000-0000-0000-0000-000000000000}"/>
            </ac:spMkLst>
          </pc:spChg>
          <pc:spChg chg="mod">
            <ac:chgData name="Simon Hudson" userId="51daab4f-8403-4959-818b-1ed8b2e0b457" providerId="ADAL" clId="{50E84753-35AE-4346-8DE9-46039018FF48}" dt="2021-08-10T15:30:44.354" v="1661" actId="14100"/>
            <ac:spMkLst>
              <pc:docMk/>
              <pc:sldMasterMk cId="3588427678" sldId="2147484229"/>
              <pc:sldLayoutMk cId="3441183624" sldId="2147484621"/>
              <ac:spMk id="6" creationId="{00000000-0000-0000-0000-000000000000}"/>
            </ac:spMkLst>
          </pc:spChg>
          <pc:spChg chg="mod">
            <ac:chgData name="Simon Hudson" userId="51daab4f-8403-4959-818b-1ed8b2e0b457" providerId="ADAL" clId="{50E84753-35AE-4346-8DE9-46039018FF48}" dt="2021-08-10T15:30:44.354" v="1661" actId="14100"/>
            <ac:spMkLst>
              <pc:docMk/>
              <pc:sldMasterMk cId="3588427678" sldId="2147484229"/>
              <pc:sldLayoutMk cId="3441183624" sldId="2147484621"/>
              <ac:spMk id="8" creationId="{00000000-0000-0000-0000-000000000000}"/>
            </ac:spMkLst>
          </pc:spChg>
        </pc:sldLayoutChg>
      </pc:sldMasterChg>
    </pc:docChg>
  </pc:docChgLst>
  <pc:docChgLst>
    <pc:chgData name="Marc Anderson" userId="773dbba9-beed-4b85-8e2f-1f30db739b2b" providerId="ADAL" clId="{3D64BFDD-771E-40D3-A538-6D95E362EA76}"/>
    <pc:docChg chg="undo custSel modSld">
      <pc:chgData name="Marc Anderson" userId="773dbba9-beed-4b85-8e2f-1f30db739b2b" providerId="ADAL" clId="{3D64BFDD-771E-40D3-A538-6D95E362EA76}" dt="2021-09-09T14:32:13.511" v="1"/>
      <pc:docMkLst>
        <pc:docMk/>
      </pc:docMkLst>
      <pc:sldChg chg="modSp mod">
        <pc:chgData name="Marc Anderson" userId="773dbba9-beed-4b85-8e2f-1f30db739b2b" providerId="ADAL" clId="{3D64BFDD-771E-40D3-A538-6D95E362EA76}" dt="2021-09-09T14:32:13.511" v="1"/>
        <pc:sldMkLst>
          <pc:docMk/>
          <pc:sldMk cId="287163252" sldId="1567"/>
        </pc:sldMkLst>
        <pc:spChg chg="mod">
          <ac:chgData name="Marc Anderson" userId="773dbba9-beed-4b85-8e2f-1f30db739b2b" providerId="ADAL" clId="{3D64BFDD-771E-40D3-A538-6D95E362EA76}" dt="2021-09-09T14:32:13.511" v="1"/>
          <ac:spMkLst>
            <pc:docMk/>
            <pc:sldMk cId="287163252" sldId="1567"/>
            <ac:spMk id="8" creationId="{00000000-0000-0000-0000-000000000000}"/>
          </ac:spMkLst>
        </pc:spChg>
      </pc:sld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28.svg"/><Relationship Id="rId13" Type="http://schemas.openxmlformats.org/officeDocument/2006/relationships/image" Target="../media/image33.png"/><Relationship Id="rId3" Type="http://schemas.openxmlformats.org/officeDocument/2006/relationships/image" Target="../media/image23.png"/><Relationship Id="rId7" Type="http://schemas.openxmlformats.org/officeDocument/2006/relationships/image" Target="../media/image27.png"/><Relationship Id="rId12" Type="http://schemas.openxmlformats.org/officeDocument/2006/relationships/image" Target="../media/image32.svg"/><Relationship Id="rId2" Type="http://schemas.openxmlformats.org/officeDocument/2006/relationships/image" Target="../media/image22.svg"/><Relationship Id="rId16" Type="http://schemas.openxmlformats.org/officeDocument/2006/relationships/image" Target="../media/image36.svg"/><Relationship Id="rId1" Type="http://schemas.openxmlformats.org/officeDocument/2006/relationships/image" Target="../media/image21.png"/><Relationship Id="rId6" Type="http://schemas.openxmlformats.org/officeDocument/2006/relationships/image" Target="../media/image26.svg"/><Relationship Id="rId11" Type="http://schemas.openxmlformats.org/officeDocument/2006/relationships/image" Target="../media/image31.png"/><Relationship Id="rId5" Type="http://schemas.openxmlformats.org/officeDocument/2006/relationships/image" Target="../media/image25.png"/><Relationship Id="rId15" Type="http://schemas.openxmlformats.org/officeDocument/2006/relationships/image" Target="../media/image35.png"/><Relationship Id="rId10" Type="http://schemas.openxmlformats.org/officeDocument/2006/relationships/image" Target="../media/image30.svg"/><Relationship Id="rId4" Type="http://schemas.openxmlformats.org/officeDocument/2006/relationships/image" Target="../media/image24.svg"/><Relationship Id="rId9" Type="http://schemas.openxmlformats.org/officeDocument/2006/relationships/image" Target="../media/image29.png"/><Relationship Id="rId14" Type="http://schemas.openxmlformats.org/officeDocument/2006/relationships/image" Target="../media/image34.svg"/></Relationships>
</file>

<file path=ppt/diagrams/_rels/drawing1.xml.rels><?xml version="1.0" encoding="UTF-8" standalone="yes"?>
<Relationships xmlns="http://schemas.openxmlformats.org/package/2006/relationships"><Relationship Id="rId8" Type="http://schemas.openxmlformats.org/officeDocument/2006/relationships/image" Target="../media/image28.svg"/><Relationship Id="rId13" Type="http://schemas.openxmlformats.org/officeDocument/2006/relationships/image" Target="../media/image33.png"/><Relationship Id="rId3" Type="http://schemas.openxmlformats.org/officeDocument/2006/relationships/image" Target="../media/image23.png"/><Relationship Id="rId7" Type="http://schemas.openxmlformats.org/officeDocument/2006/relationships/image" Target="../media/image27.png"/><Relationship Id="rId12" Type="http://schemas.openxmlformats.org/officeDocument/2006/relationships/image" Target="../media/image32.svg"/><Relationship Id="rId2" Type="http://schemas.openxmlformats.org/officeDocument/2006/relationships/image" Target="../media/image22.svg"/><Relationship Id="rId16" Type="http://schemas.openxmlformats.org/officeDocument/2006/relationships/image" Target="../media/image36.svg"/><Relationship Id="rId1" Type="http://schemas.openxmlformats.org/officeDocument/2006/relationships/image" Target="../media/image21.png"/><Relationship Id="rId6" Type="http://schemas.openxmlformats.org/officeDocument/2006/relationships/image" Target="../media/image26.svg"/><Relationship Id="rId11" Type="http://schemas.openxmlformats.org/officeDocument/2006/relationships/image" Target="../media/image31.png"/><Relationship Id="rId5" Type="http://schemas.openxmlformats.org/officeDocument/2006/relationships/image" Target="../media/image25.png"/><Relationship Id="rId15" Type="http://schemas.openxmlformats.org/officeDocument/2006/relationships/image" Target="../media/image35.png"/><Relationship Id="rId10" Type="http://schemas.openxmlformats.org/officeDocument/2006/relationships/image" Target="../media/image30.svg"/><Relationship Id="rId4" Type="http://schemas.openxmlformats.org/officeDocument/2006/relationships/image" Target="../media/image24.svg"/><Relationship Id="rId9" Type="http://schemas.openxmlformats.org/officeDocument/2006/relationships/image" Target="../media/image29.png"/><Relationship Id="rId14" Type="http://schemas.openxmlformats.org/officeDocument/2006/relationships/image" Target="../media/image34.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88A6410-579E-4539-91D6-CA3F379C62D4}" type="doc">
      <dgm:prSet loTypeId="urn:microsoft.com/office/officeart/2008/layout/PictureStrips" loCatId="list" qsTypeId="urn:microsoft.com/office/officeart/2005/8/quickstyle/simple1" qsCatId="simple" csTypeId="urn:microsoft.com/office/officeart/2005/8/colors/accent1_2" csCatId="accent1" phldr="1"/>
      <dgm:spPr/>
      <dgm:t>
        <a:bodyPr/>
        <a:lstStyle/>
        <a:p>
          <a:endParaRPr lang="en-GB"/>
        </a:p>
      </dgm:t>
    </dgm:pt>
    <dgm:pt modelId="{7CC3F7C5-5A63-4939-B96F-CFD0EAF42FB0}">
      <dgm:prSet custT="1"/>
      <dgm:spPr/>
      <dgm:t>
        <a:bodyPr/>
        <a:lstStyle/>
        <a:p>
          <a:r>
            <a:rPr lang="en-US" sz="900"/>
            <a:t>Improve organization through use of technology</a:t>
          </a:r>
          <a:endParaRPr lang="en-GB" sz="900"/>
        </a:p>
      </dgm:t>
    </dgm:pt>
    <dgm:pt modelId="{94F19C20-2EA8-486F-B1D6-7B2B4E11CAE9}" type="parTrans" cxnId="{522D710F-0E4A-44CF-B6F2-DD3C0B8776CD}">
      <dgm:prSet/>
      <dgm:spPr/>
      <dgm:t>
        <a:bodyPr/>
        <a:lstStyle/>
        <a:p>
          <a:endParaRPr lang="en-GB" sz="2000"/>
        </a:p>
      </dgm:t>
    </dgm:pt>
    <dgm:pt modelId="{AB103AB7-EB31-46C5-8642-28AD0F2F7F88}" type="sibTrans" cxnId="{522D710F-0E4A-44CF-B6F2-DD3C0B8776CD}">
      <dgm:prSet/>
      <dgm:spPr/>
      <dgm:t>
        <a:bodyPr/>
        <a:lstStyle/>
        <a:p>
          <a:endParaRPr lang="en-GB" sz="2000"/>
        </a:p>
      </dgm:t>
    </dgm:pt>
    <dgm:pt modelId="{906C0B98-60B0-4C53-92CB-C20F2FF204DF}">
      <dgm:prSet custT="1"/>
      <dgm:spPr/>
      <dgm:t>
        <a:bodyPr/>
        <a:lstStyle/>
        <a:p>
          <a:r>
            <a:rPr lang="en-US" sz="900"/>
            <a:t>Benchmark company and department</a:t>
          </a:r>
          <a:endParaRPr lang="en-GB" sz="900"/>
        </a:p>
      </dgm:t>
    </dgm:pt>
    <dgm:pt modelId="{84801E1F-5755-4D0B-99CA-D0C0E56EF8A2}" type="parTrans" cxnId="{A10058F6-8362-46A6-AD08-A84BB3106BBC}">
      <dgm:prSet/>
      <dgm:spPr/>
      <dgm:t>
        <a:bodyPr/>
        <a:lstStyle/>
        <a:p>
          <a:endParaRPr lang="en-GB" sz="2000"/>
        </a:p>
      </dgm:t>
    </dgm:pt>
    <dgm:pt modelId="{DA9791F8-C226-415F-AF42-B1F28C2024EB}" type="sibTrans" cxnId="{A10058F6-8362-46A6-AD08-A84BB3106BBC}">
      <dgm:prSet/>
      <dgm:spPr/>
      <dgm:t>
        <a:bodyPr/>
        <a:lstStyle/>
        <a:p>
          <a:endParaRPr lang="en-GB" sz="2000"/>
        </a:p>
      </dgm:t>
    </dgm:pt>
    <dgm:pt modelId="{7CEF6F12-44AD-4A20-8CC8-972C06D04D77}">
      <dgm:prSet custT="1"/>
      <dgm:spPr/>
      <dgm:t>
        <a:bodyPr/>
        <a:lstStyle/>
        <a:p>
          <a:r>
            <a:rPr lang="en-US" sz="900"/>
            <a:t>Select appropriate approach</a:t>
          </a:r>
          <a:endParaRPr lang="en-GB" sz="900"/>
        </a:p>
      </dgm:t>
    </dgm:pt>
    <dgm:pt modelId="{6AB2B093-DE6F-4BDA-882A-AED5E15542C8}" type="parTrans" cxnId="{67CCEEC5-7986-4D16-83E5-506B1C9E4E9E}">
      <dgm:prSet/>
      <dgm:spPr/>
      <dgm:t>
        <a:bodyPr/>
        <a:lstStyle/>
        <a:p>
          <a:endParaRPr lang="en-GB" sz="2000"/>
        </a:p>
      </dgm:t>
    </dgm:pt>
    <dgm:pt modelId="{C9A7BCAC-6F66-4B92-8FA7-937B3E0F3384}" type="sibTrans" cxnId="{67CCEEC5-7986-4D16-83E5-506B1C9E4E9E}">
      <dgm:prSet/>
      <dgm:spPr/>
      <dgm:t>
        <a:bodyPr/>
        <a:lstStyle/>
        <a:p>
          <a:endParaRPr lang="en-GB" sz="2000"/>
        </a:p>
      </dgm:t>
    </dgm:pt>
    <dgm:pt modelId="{7300EF57-44CC-4478-B0E9-C4FFA62D9093}">
      <dgm:prSet custT="1"/>
      <dgm:spPr/>
      <dgm:t>
        <a:bodyPr/>
        <a:lstStyle/>
        <a:p>
          <a:r>
            <a:rPr lang="en-US" sz="900"/>
            <a:t>Develop an organizational business and technical roadmap based on:</a:t>
          </a:r>
          <a:endParaRPr lang="en-GB" sz="900"/>
        </a:p>
      </dgm:t>
    </dgm:pt>
    <dgm:pt modelId="{776834AC-4EFC-43E9-8223-022C7DAC0F25}" type="parTrans" cxnId="{B3912619-1954-4C1A-9349-333EBA61D0DC}">
      <dgm:prSet/>
      <dgm:spPr/>
      <dgm:t>
        <a:bodyPr/>
        <a:lstStyle/>
        <a:p>
          <a:endParaRPr lang="en-GB" sz="2000"/>
        </a:p>
      </dgm:t>
    </dgm:pt>
    <dgm:pt modelId="{BC814461-D869-496C-B5EF-D02A9F09F823}" type="sibTrans" cxnId="{B3912619-1954-4C1A-9349-333EBA61D0DC}">
      <dgm:prSet/>
      <dgm:spPr/>
      <dgm:t>
        <a:bodyPr/>
        <a:lstStyle/>
        <a:p>
          <a:endParaRPr lang="en-GB" sz="2000"/>
        </a:p>
      </dgm:t>
    </dgm:pt>
    <dgm:pt modelId="{F7301B62-A9F3-4410-8594-5D271539AE7E}">
      <dgm:prSet custT="1"/>
      <dgm:spPr/>
      <dgm:t>
        <a:bodyPr/>
        <a:lstStyle/>
        <a:p>
          <a:r>
            <a:rPr lang="en-US" sz="700"/>
            <a:t>What's possible </a:t>
          </a:r>
          <a:endParaRPr lang="en-GB" sz="700"/>
        </a:p>
      </dgm:t>
    </dgm:pt>
    <dgm:pt modelId="{B7062AD8-4A6E-4853-8576-143B2F41DEB6}" type="parTrans" cxnId="{A7FF56E5-B3FA-48BE-A24B-2C5AA6B9860D}">
      <dgm:prSet/>
      <dgm:spPr/>
      <dgm:t>
        <a:bodyPr/>
        <a:lstStyle/>
        <a:p>
          <a:endParaRPr lang="en-GB" sz="2000"/>
        </a:p>
      </dgm:t>
    </dgm:pt>
    <dgm:pt modelId="{90B3F159-ED6A-48DC-B419-78B639B68FA6}" type="sibTrans" cxnId="{A7FF56E5-B3FA-48BE-A24B-2C5AA6B9860D}">
      <dgm:prSet/>
      <dgm:spPr/>
      <dgm:t>
        <a:bodyPr/>
        <a:lstStyle/>
        <a:p>
          <a:endParaRPr lang="en-GB" sz="2000"/>
        </a:p>
      </dgm:t>
    </dgm:pt>
    <dgm:pt modelId="{28178EE1-52FB-4D69-BF41-1D2CBC24B662}">
      <dgm:prSet custT="1"/>
      <dgm:spPr/>
      <dgm:t>
        <a:bodyPr/>
        <a:lstStyle/>
        <a:p>
          <a:r>
            <a:rPr lang="en-US" sz="700"/>
            <a:t>What's desired </a:t>
          </a:r>
          <a:endParaRPr lang="en-GB" sz="700"/>
        </a:p>
      </dgm:t>
    </dgm:pt>
    <dgm:pt modelId="{5AEC0306-A0AC-4052-917A-75973B56A137}" type="parTrans" cxnId="{3003F268-0434-4BAF-9C6B-EC93C39807F3}">
      <dgm:prSet/>
      <dgm:spPr/>
      <dgm:t>
        <a:bodyPr/>
        <a:lstStyle/>
        <a:p>
          <a:endParaRPr lang="en-GB" sz="2000"/>
        </a:p>
      </dgm:t>
    </dgm:pt>
    <dgm:pt modelId="{E8B3637D-5FB5-414A-AD5F-167A0B53F9F0}" type="sibTrans" cxnId="{3003F268-0434-4BAF-9C6B-EC93C39807F3}">
      <dgm:prSet/>
      <dgm:spPr/>
      <dgm:t>
        <a:bodyPr/>
        <a:lstStyle/>
        <a:p>
          <a:endParaRPr lang="en-GB" sz="2000"/>
        </a:p>
      </dgm:t>
    </dgm:pt>
    <dgm:pt modelId="{D7D933E5-9554-45ED-905B-2CA857948C20}">
      <dgm:prSet custT="1"/>
      <dgm:spPr/>
      <dgm:t>
        <a:bodyPr/>
        <a:lstStyle/>
        <a:p>
          <a:r>
            <a:rPr lang="en-US" sz="700"/>
            <a:t>Organization's culture and drivers</a:t>
          </a:r>
          <a:endParaRPr lang="en-GB" sz="700"/>
        </a:p>
      </dgm:t>
    </dgm:pt>
    <dgm:pt modelId="{B530FD24-EAB5-45ED-B5E6-A0C0A6A79142}" type="parTrans" cxnId="{96FFE58C-9262-47DE-B84F-337ED1E3D248}">
      <dgm:prSet/>
      <dgm:spPr/>
      <dgm:t>
        <a:bodyPr/>
        <a:lstStyle/>
        <a:p>
          <a:endParaRPr lang="en-GB" sz="2000"/>
        </a:p>
      </dgm:t>
    </dgm:pt>
    <dgm:pt modelId="{6F861DF6-125E-4769-B439-4CC69ECA1501}" type="sibTrans" cxnId="{96FFE58C-9262-47DE-B84F-337ED1E3D248}">
      <dgm:prSet/>
      <dgm:spPr/>
      <dgm:t>
        <a:bodyPr/>
        <a:lstStyle/>
        <a:p>
          <a:endParaRPr lang="en-GB" sz="2000"/>
        </a:p>
      </dgm:t>
    </dgm:pt>
    <dgm:pt modelId="{D2AE7018-43C5-46CD-8125-601E0E4A8C40}">
      <dgm:prSet custT="1"/>
      <dgm:spPr/>
      <dgm:t>
        <a:bodyPr/>
        <a:lstStyle/>
        <a:p>
          <a:r>
            <a:rPr lang="en-US" sz="900"/>
            <a:t>Lead and support strategic planning, with senior management </a:t>
          </a:r>
          <a:endParaRPr lang="en-GB" sz="900"/>
        </a:p>
      </dgm:t>
    </dgm:pt>
    <dgm:pt modelId="{FAE5557E-7CA3-4214-8F2F-2B6E94F24094}" type="parTrans" cxnId="{CA734E7A-0A3D-4A12-AEA9-1D13DE27FD2F}">
      <dgm:prSet/>
      <dgm:spPr/>
      <dgm:t>
        <a:bodyPr/>
        <a:lstStyle/>
        <a:p>
          <a:endParaRPr lang="en-GB" sz="2000"/>
        </a:p>
      </dgm:t>
    </dgm:pt>
    <dgm:pt modelId="{0C637DA8-D638-4539-B038-388D6D685AFC}" type="sibTrans" cxnId="{CA734E7A-0A3D-4A12-AEA9-1D13DE27FD2F}">
      <dgm:prSet/>
      <dgm:spPr/>
      <dgm:t>
        <a:bodyPr/>
        <a:lstStyle/>
        <a:p>
          <a:endParaRPr lang="en-GB" sz="2000"/>
        </a:p>
      </dgm:t>
    </dgm:pt>
    <dgm:pt modelId="{CB3344DA-8F03-44EA-A71B-EF95E83F3FB1}">
      <dgm:prSet custT="1"/>
      <dgm:spPr/>
      <dgm:t>
        <a:bodyPr/>
        <a:lstStyle/>
        <a:p>
          <a:r>
            <a:rPr lang="en-US" sz="900"/>
            <a:t>Align implementation needs and objectives</a:t>
          </a:r>
          <a:endParaRPr lang="en-GB" sz="900"/>
        </a:p>
      </dgm:t>
    </dgm:pt>
    <dgm:pt modelId="{4EB2E77A-1047-4A9C-AE60-E15292ED6046}" type="parTrans" cxnId="{C0AF01E3-E3AA-48C4-8835-DCAA13F5DC25}">
      <dgm:prSet/>
      <dgm:spPr/>
      <dgm:t>
        <a:bodyPr/>
        <a:lstStyle/>
        <a:p>
          <a:endParaRPr lang="en-GB" sz="2000"/>
        </a:p>
      </dgm:t>
    </dgm:pt>
    <dgm:pt modelId="{46039D0B-0B50-4A1F-B0D6-AE913C784A9E}" type="sibTrans" cxnId="{C0AF01E3-E3AA-48C4-8835-DCAA13F5DC25}">
      <dgm:prSet/>
      <dgm:spPr/>
      <dgm:t>
        <a:bodyPr/>
        <a:lstStyle/>
        <a:p>
          <a:endParaRPr lang="en-GB" sz="2000"/>
        </a:p>
      </dgm:t>
    </dgm:pt>
    <dgm:pt modelId="{A720B907-CB00-4BEA-B7A0-AD7A78AD3256}">
      <dgm:prSet custT="1"/>
      <dgm:spPr/>
      <dgm:t>
        <a:bodyPr/>
        <a:lstStyle/>
        <a:p>
          <a:r>
            <a:rPr lang="en-US" sz="900"/>
            <a:t>Discuss use of the platform with IT – not just technology</a:t>
          </a:r>
          <a:endParaRPr lang="en-GB" sz="900"/>
        </a:p>
      </dgm:t>
    </dgm:pt>
    <dgm:pt modelId="{5E0C033C-28C3-4A85-81D3-9BFFB0B6890A}" type="parTrans" cxnId="{001F4500-656F-4357-BF25-D030C5192751}">
      <dgm:prSet/>
      <dgm:spPr/>
      <dgm:t>
        <a:bodyPr/>
        <a:lstStyle/>
        <a:p>
          <a:endParaRPr lang="en-GB" sz="2000"/>
        </a:p>
      </dgm:t>
    </dgm:pt>
    <dgm:pt modelId="{617B672D-E6EF-4727-84EA-CCDE36691393}" type="sibTrans" cxnId="{001F4500-656F-4357-BF25-D030C5192751}">
      <dgm:prSet/>
      <dgm:spPr/>
      <dgm:t>
        <a:bodyPr/>
        <a:lstStyle/>
        <a:p>
          <a:endParaRPr lang="en-GB" sz="2000"/>
        </a:p>
      </dgm:t>
    </dgm:pt>
    <dgm:pt modelId="{85F1497E-947A-4778-A487-B682AC7082F9}">
      <dgm:prSet custT="1"/>
      <dgm:spPr/>
      <dgm:t>
        <a:bodyPr/>
        <a:lstStyle/>
        <a:p>
          <a:r>
            <a:rPr lang="en-US" sz="900"/>
            <a:t>Socialization tool</a:t>
          </a:r>
          <a:endParaRPr lang="en-GB" sz="900"/>
        </a:p>
      </dgm:t>
    </dgm:pt>
    <dgm:pt modelId="{8C2084AE-5A29-4A3E-AD53-17B6897F6CAF}" type="parTrans" cxnId="{440876AD-45BC-4EA5-9AEB-5EAF3325F503}">
      <dgm:prSet/>
      <dgm:spPr/>
      <dgm:t>
        <a:bodyPr/>
        <a:lstStyle/>
        <a:p>
          <a:endParaRPr lang="en-GB" sz="2000"/>
        </a:p>
      </dgm:t>
    </dgm:pt>
    <dgm:pt modelId="{37A4DC99-857C-4F36-BBB4-8C90B66E8A57}" type="sibTrans" cxnId="{440876AD-45BC-4EA5-9AEB-5EAF3325F503}">
      <dgm:prSet/>
      <dgm:spPr/>
      <dgm:t>
        <a:bodyPr/>
        <a:lstStyle/>
        <a:p>
          <a:endParaRPr lang="en-GB" sz="2000"/>
        </a:p>
      </dgm:t>
    </dgm:pt>
    <dgm:pt modelId="{5E29B970-6C39-409F-85B5-F4C58B536904}" type="pres">
      <dgm:prSet presAssocID="{588A6410-579E-4539-91D6-CA3F379C62D4}" presName="Name0" presStyleCnt="0">
        <dgm:presLayoutVars>
          <dgm:dir/>
          <dgm:resizeHandles val="exact"/>
        </dgm:presLayoutVars>
      </dgm:prSet>
      <dgm:spPr/>
    </dgm:pt>
    <dgm:pt modelId="{7863CBAD-AC1E-4D83-A951-F0E39C32525D}" type="pres">
      <dgm:prSet presAssocID="{7CC3F7C5-5A63-4939-B96F-CFD0EAF42FB0}" presName="composite" presStyleCnt="0"/>
      <dgm:spPr/>
    </dgm:pt>
    <dgm:pt modelId="{C9E28171-D219-469C-8A9A-46F4846BE78C}" type="pres">
      <dgm:prSet presAssocID="{7CC3F7C5-5A63-4939-B96F-CFD0EAF42FB0}" presName="rect1" presStyleLbl="trAlignAcc1" presStyleIdx="0" presStyleCnt="8">
        <dgm:presLayoutVars>
          <dgm:bulletEnabled val="1"/>
        </dgm:presLayoutVars>
      </dgm:prSet>
      <dgm:spPr/>
    </dgm:pt>
    <dgm:pt modelId="{0430564F-4E28-469A-A80E-BFF9655C195A}" type="pres">
      <dgm:prSet presAssocID="{7CC3F7C5-5A63-4939-B96F-CFD0EAF42FB0}" presName="rect2" presStyleLbl="fgImgPlace1" presStyleIdx="0" presStyleCnt="8" custScaleX="72648" custScaleY="47028" custLinFactNeighborX="10848" custLinFactNeighborY="4828"/>
      <dgm:spPr>
        <a:blipFill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pt>
    <dgm:pt modelId="{0C480BBF-7122-4C4E-829D-FF17FBC6F005}" type="pres">
      <dgm:prSet presAssocID="{AB103AB7-EB31-46C5-8642-28AD0F2F7F88}" presName="sibTrans" presStyleCnt="0"/>
      <dgm:spPr/>
    </dgm:pt>
    <dgm:pt modelId="{F6367E3F-DED8-45DD-8426-EF418C201F03}" type="pres">
      <dgm:prSet presAssocID="{906C0B98-60B0-4C53-92CB-C20F2FF204DF}" presName="composite" presStyleCnt="0"/>
      <dgm:spPr/>
    </dgm:pt>
    <dgm:pt modelId="{921EAC85-D5BB-48D9-8A02-9E74F92BCC24}" type="pres">
      <dgm:prSet presAssocID="{906C0B98-60B0-4C53-92CB-C20F2FF204DF}" presName="rect1" presStyleLbl="trAlignAcc1" presStyleIdx="1" presStyleCnt="8">
        <dgm:presLayoutVars>
          <dgm:bulletEnabled val="1"/>
        </dgm:presLayoutVars>
      </dgm:prSet>
      <dgm:spPr/>
    </dgm:pt>
    <dgm:pt modelId="{56AE30C9-CC11-4758-B06D-125AC0A87A28}" type="pres">
      <dgm:prSet presAssocID="{906C0B98-60B0-4C53-92CB-C20F2FF204DF}" presName="rect2" presStyleLbl="fgImgPlace1" presStyleIdx="1" presStyleCnt="8" custScaleX="71846" custScaleY="46416" custLinFactNeighborX="10848"/>
      <dgm:spPr>
        <a:blipFill rotWithShape="1">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pt>
    <dgm:pt modelId="{561EED1B-5DC0-456B-A451-33C8BBEDF330}" type="pres">
      <dgm:prSet presAssocID="{DA9791F8-C226-415F-AF42-B1F28C2024EB}" presName="sibTrans" presStyleCnt="0"/>
      <dgm:spPr/>
    </dgm:pt>
    <dgm:pt modelId="{C25BF05B-BBA1-4FF1-8F3E-731F17F02FC6}" type="pres">
      <dgm:prSet presAssocID="{7CEF6F12-44AD-4A20-8CC8-972C06D04D77}" presName="composite" presStyleCnt="0"/>
      <dgm:spPr/>
    </dgm:pt>
    <dgm:pt modelId="{D748F682-6E9E-4604-A704-21BA1294026F}" type="pres">
      <dgm:prSet presAssocID="{7CEF6F12-44AD-4A20-8CC8-972C06D04D77}" presName="rect1" presStyleLbl="trAlignAcc1" presStyleIdx="2" presStyleCnt="8">
        <dgm:presLayoutVars>
          <dgm:bulletEnabled val="1"/>
        </dgm:presLayoutVars>
      </dgm:prSet>
      <dgm:spPr/>
    </dgm:pt>
    <dgm:pt modelId="{E10403A4-D8CC-44A6-9E96-A638BFAD7C98}" type="pres">
      <dgm:prSet presAssocID="{7CEF6F12-44AD-4A20-8CC8-972C06D04D77}" presName="rect2" presStyleLbl="fgImgPlace1" presStyleIdx="2" presStyleCnt="8" custScaleX="72710" custScaleY="46416" custLinFactNeighborX="10848"/>
      <dgm:spPr>
        <a:blipFill rotWithShape="1">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dgm:spPr>
    </dgm:pt>
    <dgm:pt modelId="{490AE8D8-0215-4B19-9D85-77C1334F061C}" type="pres">
      <dgm:prSet presAssocID="{C9A7BCAC-6F66-4B92-8FA7-937B3E0F3384}" presName="sibTrans" presStyleCnt="0"/>
      <dgm:spPr/>
    </dgm:pt>
    <dgm:pt modelId="{86D0C6F9-C54C-49EC-B52E-5C197B9D10F8}" type="pres">
      <dgm:prSet presAssocID="{7300EF57-44CC-4478-B0E9-C4FFA62D9093}" presName="composite" presStyleCnt="0"/>
      <dgm:spPr/>
    </dgm:pt>
    <dgm:pt modelId="{D12223E5-D6E8-40DC-BFDE-3B5D2B4E721C}" type="pres">
      <dgm:prSet presAssocID="{7300EF57-44CC-4478-B0E9-C4FFA62D9093}" presName="rect1" presStyleLbl="trAlignAcc1" presStyleIdx="3" presStyleCnt="8">
        <dgm:presLayoutVars>
          <dgm:bulletEnabled val="1"/>
        </dgm:presLayoutVars>
      </dgm:prSet>
      <dgm:spPr/>
    </dgm:pt>
    <dgm:pt modelId="{ED6D410F-EC79-4386-9FD2-0F5091714518}" type="pres">
      <dgm:prSet presAssocID="{7300EF57-44CC-4478-B0E9-C4FFA62D9093}" presName="rect2" presStyleLbl="fgImgPlace1" presStyleIdx="3" presStyleCnt="8" custScaleX="71390" custScaleY="47028" custLinFactNeighborX="10848"/>
      <dgm:spPr>
        <a:blipFill rotWithShape="1">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a:noFill/>
        </a:ln>
      </dgm:spPr>
    </dgm:pt>
    <dgm:pt modelId="{66178423-93A2-49C4-9557-B6853B47E431}" type="pres">
      <dgm:prSet presAssocID="{BC814461-D869-496C-B5EF-D02A9F09F823}" presName="sibTrans" presStyleCnt="0"/>
      <dgm:spPr/>
    </dgm:pt>
    <dgm:pt modelId="{BEBC56C0-69E8-4756-B1DB-551A5C885891}" type="pres">
      <dgm:prSet presAssocID="{D2AE7018-43C5-46CD-8125-601E0E4A8C40}" presName="composite" presStyleCnt="0"/>
      <dgm:spPr/>
    </dgm:pt>
    <dgm:pt modelId="{6454AAE3-3828-4D74-9B93-083936E5211A}" type="pres">
      <dgm:prSet presAssocID="{D2AE7018-43C5-46CD-8125-601E0E4A8C40}" presName="rect1" presStyleLbl="trAlignAcc1" presStyleIdx="4" presStyleCnt="8">
        <dgm:presLayoutVars>
          <dgm:bulletEnabled val="1"/>
        </dgm:presLayoutVars>
      </dgm:prSet>
      <dgm:spPr/>
    </dgm:pt>
    <dgm:pt modelId="{E6F4CA7B-F987-4AF9-9534-5A6C184B35B9}" type="pres">
      <dgm:prSet presAssocID="{D2AE7018-43C5-46CD-8125-601E0E4A8C40}" presName="rect2" presStyleLbl="fgImgPlace1" presStyleIdx="4" presStyleCnt="8" custScaleX="70593" custScaleY="46416" custLinFactNeighborX="10848"/>
      <dgm:spPr>
        <a:blipFill rotWithShape="1">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a:ln>
          <a:noFill/>
        </a:ln>
      </dgm:spPr>
    </dgm:pt>
    <dgm:pt modelId="{59098D60-B6DB-4364-8C13-BEEA164CB911}" type="pres">
      <dgm:prSet presAssocID="{0C637DA8-D638-4539-B038-388D6D685AFC}" presName="sibTrans" presStyleCnt="0"/>
      <dgm:spPr/>
    </dgm:pt>
    <dgm:pt modelId="{6F957CA3-5F15-4518-8E0A-8C8F32D019D3}" type="pres">
      <dgm:prSet presAssocID="{CB3344DA-8F03-44EA-A71B-EF95E83F3FB1}" presName="composite" presStyleCnt="0"/>
      <dgm:spPr/>
    </dgm:pt>
    <dgm:pt modelId="{A686C713-DB78-4985-B8E0-D6300F76D9F8}" type="pres">
      <dgm:prSet presAssocID="{CB3344DA-8F03-44EA-A71B-EF95E83F3FB1}" presName="rect1" presStyleLbl="trAlignAcc1" presStyleIdx="5" presStyleCnt="8">
        <dgm:presLayoutVars>
          <dgm:bulletEnabled val="1"/>
        </dgm:presLayoutVars>
      </dgm:prSet>
      <dgm:spPr/>
    </dgm:pt>
    <dgm:pt modelId="{C27CE480-7645-4536-8429-67C448D223AB}" type="pres">
      <dgm:prSet presAssocID="{CB3344DA-8F03-44EA-A71B-EF95E83F3FB1}" presName="rect2" presStyleLbl="fgImgPlace1" presStyleIdx="5" presStyleCnt="8" custScaleX="71390" custScaleY="47028" custLinFactNeighborX="10848"/>
      <dgm:spPr>
        <a:blipFill rotWithShape="1">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a:blipFill>
        <a:ln>
          <a:noFill/>
        </a:ln>
      </dgm:spPr>
    </dgm:pt>
    <dgm:pt modelId="{5B66D3FD-0527-45B7-8CC9-763C28E2C9D1}" type="pres">
      <dgm:prSet presAssocID="{46039D0B-0B50-4A1F-B0D6-AE913C784A9E}" presName="sibTrans" presStyleCnt="0"/>
      <dgm:spPr/>
    </dgm:pt>
    <dgm:pt modelId="{2479BEFD-45A5-4897-A629-C35530FE7532}" type="pres">
      <dgm:prSet presAssocID="{A720B907-CB00-4BEA-B7A0-AD7A78AD3256}" presName="composite" presStyleCnt="0"/>
      <dgm:spPr/>
    </dgm:pt>
    <dgm:pt modelId="{BE2AE39C-7F9C-4A45-ADBA-F8B3CC049D06}" type="pres">
      <dgm:prSet presAssocID="{A720B907-CB00-4BEA-B7A0-AD7A78AD3256}" presName="rect1" presStyleLbl="trAlignAcc1" presStyleIdx="6" presStyleCnt="8">
        <dgm:presLayoutVars>
          <dgm:bulletEnabled val="1"/>
        </dgm:presLayoutVars>
      </dgm:prSet>
      <dgm:spPr/>
    </dgm:pt>
    <dgm:pt modelId="{727291AB-EAF7-4AEF-AC82-EF9A3BD5C7F8}" type="pres">
      <dgm:prSet presAssocID="{A720B907-CB00-4BEA-B7A0-AD7A78AD3256}" presName="rect2" presStyleLbl="fgImgPlace1" presStyleIdx="6" presStyleCnt="8" custScaleX="70593" custScaleY="46416" custLinFactNeighborX="10848"/>
      <dgm:spPr>
        <a:blipFill rotWithShape="1">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a:blipFill>
        <a:ln>
          <a:noFill/>
        </a:ln>
      </dgm:spPr>
    </dgm:pt>
    <dgm:pt modelId="{B1C59946-17E9-4A26-A3B2-CC2CDE8F859D}" type="pres">
      <dgm:prSet presAssocID="{617B672D-E6EF-4727-84EA-CCDE36691393}" presName="sibTrans" presStyleCnt="0"/>
      <dgm:spPr/>
    </dgm:pt>
    <dgm:pt modelId="{325E124A-AD6F-4775-80D5-699816303E58}" type="pres">
      <dgm:prSet presAssocID="{85F1497E-947A-4778-A487-B682AC7082F9}" presName="composite" presStyleCnt="0"/>
      <dgm:spPr/>
    </dgm:pt>
    <dgm:pt modelId="{79834A43-DB61-4831-956A-73D47893C98F}" type="pres">
      <dgm:prSet presAssocID="{85F1497E-947A-4778-A487-B682AC7082F9}" presName="rect1" presStyleLbl="trAlignAcc1" presStyleIdx="7" presStyleCnt="8">
        <dgm:presLayoutVars>
          <dgm:bulletEnabled val="1"/>
        </dgm:presLayoutVars>
      </dgm:prSet>
      <dgm:spPr/>
    </dgm:pt>
    <dgm:pt modelId="{4DD3AC3E-3CE3-4E40-BE87-B3B160E9D18D}" type="pres">
      <dgm:prSet presAssocID="{85F1497E-947A-4778-A487-B682AC7082F9}" presName="rect2" presStyleLbl="fgImgPlace1" presStyleIdx="7" presStyleCnt="8" custScaleX="71390" custScaleY="47028" custLinFactNeighborX="10848"/>
      <dgm:spPr>
        <a:blipFill rotWithShape="1">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rcRect/>
          <a:stretch>
            <a:fillRect/>
          </a:stretch>
        </a:blipFill>
        <a:ln>
          <a:noFill/>
        </a:ln>
      </dgm:spPr>
    </dgm:pt>
  </dgm:ptLst>
  <dgm:cxnLst>
    <dgm:cxn modelId="{001F4500-656F-4357-BF25-D030C5192751}" srcId="{588A6410-579E-4539-91D6-CA3F379C62D4}" destId="{A720B907-CB00-4BEA-B7A0-AD7A78AD3256}" srcOrd="6" destOrd="0" parTransId="{5E0C033C-28C3-4A85-81D3-9BFFB0B6890A}" sibTransId="{617B672D-E6EF-4727-84EA-CCDE36691393}"/>
    <dgm:cxn modelId="{0A5A8306-6190-4D09-A70F-E41F649D5B68}" type="presOf" srcId="{A720B907-CB00-4BEA-B7A0-AD7A78AD3256}" destId="{BE2AE39C-7F9C-4A45-ADBA-F8B3CC049D06}" srcOrd="0" destOrd="0" presId="urn:microsoft.com/office/officeart/2008/layout/PictureStrips"/>
    <dgm:cxn modelId="{7EFB240E-BFF9-45EB-BE5D-9B7FCA310BA5}" type="presOf" srcId="{7CEF6F12-44AD-4A20-8CC8-972C06D04D77}" destId="{D748F682-6E9E-4604-A704-21BA1294026F}" srcOrd="0" destOrd="0" presId="urn:microsoft.com/office/officeart/2008/layout/PictureStrips"/>
    <dgm:cxn modelId="{522D710F-0E4A-44CF-B6F2-DD3C0B8776CD}" srcId="{588A6410-579E-4539-91D6-CA3F379C62D4}" destId="{7CC3F7C5-5A63-4939-B96F-CFD0EAF42FB0}" srcOrd="0" destOrd="0" parTransId="{94F19C20-2EA8-486F-B1D6-7B2B4E11CAE9}" sibTransId="{AB103AB7-EB31-46C5-8642-28AD0F2F7F88}"/>
    <dgm:cxn modelId="{B3912619-1954-4C1A-9349-333EBA61D0DC}" srcId="{588A6410-579E-4539-91D6-CA3F379C62D4}" destId="{7300EF57-44CC-4478-B0E9-C4FFA62D9093}" srcOrd="3" destOrd="0" parTransId="{776834AC-4EFC-43E9-8223-022C7DAC0F25}" sibTransId="{BC814461-D869-496C-B5EF-D02A9F09F823}"/>
    <dgm:cxn modelId="{9F5E6041-C875-4F06-8881-323EAAF6F005}" type="presOf" srcId="{588A6410-579E-4539-91D6-CA3F379C62D4}" destId="{5E29B970-6C39-409F-85B5-F4C58B536904}" srcOrd="0" destOrd="0" presId="urn:microsoft.com/office/officeart/2008/layout/PictureStrips"/>
    <dgm:cxn modelId="{F20D9B45-1CDA-4A82-BD9D-95009DFEC6C2}" type="presOf" srcId="{906C0B98-60B0-4C53-92CB-C20F2FF204DF}" destId="{921EAC85-D5BB-48D9-8A02-9E74F92BCC24}" srcOrd="0" destOrd="0" presId="urn:microsoft.com/office/officeart/2008/layout/PictureStrips"/>
    <dgm:cxn modelId="{3003F268-0434-4BAF-9C6B-EC93C39807F3}" srcId="{7300EF57-44CC-4478-B0E9-C4FFA62D9093}" destId="{28178EE1-52FB-4D69-BF41-1D2CBC24B662}" srcOrd="1" destOrd="0" parTransId="{5AEC0306-A0AC-4052-917A-75973B56A137}" sibTransId="{E8B3637D-5FB5-414A-AD5F-167A0B53F9F0}"/>
    <dgm:cxn modelId="{CA734E7A-0A3D-4A12-AEA9-1D13DE27FD2F}" srcId="{588A6410-579E-4539-91D6-CA3F379C62D4}" destId="{D2AE7018-43C5-46CD-8125-601E0E4A8C40}" srcOrd="4" destOrd="0" parTransId="{FAE5557E-7CA3-4214-8F2F-2B6E94F24094}" sibTransId="{0C637DA8-D638-4539-B038-388D6D685AFC}"/>
    <dgm:cxn modelId="{076C7E84-D608-4454-8BA3-E6560875C994}" type="presOf" srcId="{28178EE1-52FB-4D69-BF41-1D2CBC24B662}" destId="{D12223E5-D6E8-40DC-BFDE-3B5D2B4E721C}" srcOrd="0" destOrd="2" presId="urn:microsoft.com/office/officeart/2008/layout/PictureStrips"/>
    <dgm:cxn modelId="{96FFE58C-9262-47DE-B84F-337ED1E3D248}" srcId="{7300EF57-44CC-4478-B0E9-C4FFA62D9093}" destId="{D7D933E5-9554-45ED-905B-2CA857948C20}" srcOrd="2" destOrd="0" parTransId="{B530FD24-EAB5-45ED-B5E6-A0C0A6A79142}" sibTransId="{6F861DF6-125E-4769-B439-4CC69ECA1501}"/>
    <dgm:cxn modelId="{64C71E90-608D-471D-83BD-7CA62A0A4B3C}" type="presOf" srcId="{7300EF57-44CC-4478-B0E9-C4FFA62D9093}" destId="{D12223E5-D6E8-40DC-BFDE-3B5D2B4E721C}" srcOrd="0" destOrd="0" presId="urn:microsoft.com/office/officeart/2008/layout/PictureStrips"/>
    <dgm:cxn modelId="{6BDC89A0-A593-480C-AB25-9D35299D8D56}" type="presOf" srcId="{D7D933E5-9554-45ED-905B-2CA857948C20}" destId="{D12223E5-D6E8-40DC-BFDE-3B5D2B4E721C}" srcOrd="0" destOrd="3" presId="urn:microsoft.com/office/officeart/2008/layout/PictureStrips"/>
    <dgm:cxn modelId="{468666A6-B785-4F1B-95C9-8F46DE2B9792}" type="presOf" srcId="{F7301B62-A9F3-4410-8594-5D271539AE7E}" destId="{D12223E5-D6E8-40DC-BFDE-3B5D2B4E721C}" srcOrd="0" destOrd="1" presId="urn:microsoft.com/office/officeart/2008/layout/PictureStrips"/>
    <dgm:cxn modelId="{A92825A9-3A45-4FE5-903E-B4888AE98C98}" type="presOf" srcId="{D2AE7018-43C5-46CD-8125-601E0E4A8C40}" destId="{6454AAE3-3828-4D74-9B93-083936E5211A}" srcOrd="0" destOrd="0" presId="urn:microsoft.com/office/officeart/2008/layout/PictureStrips"/>
    <dgm:cxn modelId="{440876AD-45BC-4EA5-9AEB-5EAF3325F503}" srcId="{588A6410-579E-4539-91D6-CA3F379C62D4}" destId="{85F1497E-947A-4778-A487-B682AC7082F9}" srcOrd="7" destOrd="0" parTransId="{8C2084AE-5A29-4A3E-AD53-17B6897F6CAF}" sibTransId="{37A4DC99-857C-4F36-BBB4-8C90B66E8A57}"/>
    <dgm:cxn modelId="{E40FF1AE-0616-4B17-AA36-4E62C57D6594}" type="presOf" srcId="{85F1497E-947A-4778-A487-B682AC7082F9}" destId="{79834A43-DB61-4831-956A-73D47893C98F}" srcOrd="0" destOrd="0" presId="urn:microsoft.com/office/officeart/2008/layout/PictureStrips"/>
    <dgm:cxn modelId="{67CCEEC5-7986-4D16-83E5-506B1C9E4E9E}" srcId="{588A6410-579E-4539-91D6-CA3F379C62D4}" destId="{7CEF6F12-44AD-4A20-8CC8-972C06D04D77}" srcOrd="2" destOrd="0" parTransId="{6AB2B093-DE6F-4BDA-882A-AED5E15542C8}" sibTransId="{C9A7BCAC-6F66-4B92-8FA7-937B3E0F3384}"/>
    <dgm:cxn modelId="{DE02B2DE-1C00-4332-8732-C783467CF34F}" type="presOf" srcId="{7CC3F7C5-5A63-4939-B96F-CFD0EAF42FB0}" destId="{C9E28171-D219-469C-8A9A-46F4846BE78C}" srcOrd="0" destOrd="0" presId="urn:microsoft.com/office/officeart/2008/layout/PictureStrips"/>
    <dgm:cxn modelId="{C0AF01E3-E3AA-48C4-8835-DCAA13F5DC25}" srcId="{588A6410-579E-4539-91D6-CA3F379C62D4}" destId="{CB3344DA-8F03-44EA-A71B-EF95E83F3FB1}" srcOrd="5" destOrd="0" parTransId="{4EB2E77A-1047-4A9C-AE60-E15292ED6046}" sibTransId="{46039D0B-0B50-4A1F-B0D6-AE913C784A9E}"/>
    <dgm:cxn modelId="{A7FF56E5-B3FA-48BE-A24B-2C5AA6B9860D}" srcId="{7300EF57-44CC-4478-B0E9-C4FFA62D9093}" destId="{F7301B62-A9F3-4410-8594-5D271539AE7E}" srcOrd="0" destOrd="0" parTransId="{B7062AD8-4A6E-4853-8576-143B2F41DEB6}" sibTransId="{90B3F159-ED6A-48DC-B419-78B639B68FA6}"/>
    <dgm:cxn modelId="{D37942F3-B0E7-4637-99D4-E499DF5D6F98}" type="presOf" srcId="{CB3344DA-8F03-44EA-A71B-EF95E83F3FB1}" destId="{A686C713-DB78-4985-B8E0-D6300F76D9F8}" srcOrd="0" destOrd="0" presId="urn:microsoft.com/office/officeart/2008/layout/PictureStrips"/>
    <dgm:cxn modelId="{A10058F6-8362-46A6-AD08-A84BB3106BBC}" srcId="{588A6410-579E-4539-91D6-CA3F379C62D4}" destId="{906C0B98-60B0-4C53-92CB-C20F2FF204DF}" srcOrd="1" destOrd="0" parTransId="{84801E1F-5755-4D0B-99CA-D0C0E56EF8A2}" sibTransId="{DA9791F8-C226-415F-AF42-B1F28C2024EB}"/>
    <dgm:cxn modelId="{7F06CA55-80F6-492F-9137-7C364DEA89AA}" type="presParOf" srcId="{5E29B970-6C39-409F-85B5-F4C58B536904}" destId="{7863CBAD-AC1E-4D83-A951-F0E39C32525D}" srcOrd="0" destOrd="0" presId="urn:microsoft.com/office/officeart/2008/layout/PictureStrips"/>
    <dgm:cxn modelId="{1C64E200-0DE9-4BB9-B196-FF25633316CB}" type="presParOf" srcId="{7863CBAD-AC1E-4D83-A951-F0E39C32525D}" destId="{C9E28171-D219-469C-8A9A-46F4846BE78C}" srcOrd="0" destOrd="0" presId="urn:microsoft.com/office/officeart/2008/layout/PictureStrips"/>
    <dgm:cxn modelId="{2221D240-84CD-4CB3-B00E-D91C0973A8A3}" type="presParOf" srcId="{7863CBAD-AC1E-4D83-A951-F0E39C32525D}" destId="{0430564F-4E28-469A-A80E-BFF9655C195A}" srcOrd="1" destOrd="0" presId="urn:microsoft.com/office/officeart/2008/layout/PictureStrips"/>
    <dgm:cxn modelId="{970E711E-8398-46B8-A04E-43ACFB1A44C0}" type="presParOf" srcId="{5E29B970-6C39-409F-85B5-F4C58B536904}" destId="{0C480BBF-7122-4C4E-829D-FF17FBC6F005}" srcOrd="1" destOrd="0" presId="urn:microsoft.com/office/officeart/2008/layout/PictureStrips"/>
    <dgm:cxn modelId="{3D98B38F-B1CA-42C6-B0C7-C62EAB837841}" type="presParOf" srcId="{5E29B970-6C39-409F-85B5-F4C58B536904}" destId="{F6367E3F-DED8-45DD-8426-EF418C201F03}" srcOrd="2" destOrd="0" presId="urn:microsoft.com/office/officeart/2008/layout/PictureStrips"/>
    <dgm:cxn modelId="{13310D43-A6D0-4667-B0D6-F537E8165B83}" type="presParOf" srcId="{F6367E3F-DED8-45DD-8426-EF418C201F03}" destId="{921EAC85-D5BB-48D9-8A02-9E74F92BCC24}" srcOrd="0" destOrd="0" presId="urn:microsoft.com/office/officeart/2008/layout/PictureStrips"/>
    <dgm:cxn modelId="{721C6702-3BA3-4893-94BD-77A6E77B3A07}" type="presParOf" srcId="{F6367E3F-DED8-45DD-8426-EF418C201F03}" destId="{56AE30C9-CC11-4758-B06D-125AC0A87A28}" srcOrd="1" destOrd="0" presId="urn:microsoft.com/office/officeart/2008/layout/PictureStrips"/>
    <dgm:cxn modelId="{52FA3278-B900-44F4-8426-7E2D49B1F76A}" type="presParOf" srcId="{5E29B970-6C39-409F-85B5-F4C58B536904}" destId="{561EED1B-5DC0-456B-A451-33C8BBEDF330}" srcOrd="3" destOrd="0" presId="urn:microsoft.com/office/officeart/2008/layout/PictureStrips"/>
    <dgm:cxn modelId="{A569C62F-D2F4-4D73-8508-3CDDEDC179FD}" type="presParOf" srcId="{5E29B970-6C39-409F-85B5-F4C58B536904}" destId="{C25BF05B-BBA1-4FF1-8F3E-731F17F02FC6}" srcOrd="4" destOrd="0" presId="urn:microsoft.com/office/officeart/2008/layout/PictureStrips"/>
    <dgm:cxn modelId="{7B3F5000-B921-4350-91B2-AA2A670C0044}" type="presParOf" srcId="{C25BF05B-BBA1-4FF1-8F3E-731F17F02FC6}" destId="{D748F682-6E9E-4604-A704-21BA1294026F}" srcOrd="0" destOrd="0" presId="urn:microsoft.com/office/officeart/2008/layout/PictureStrips"/>
    <dgm:cxn modelId="{A25ABF3F-CBED-4736-A411-FB3F1BE42797}" type="presParOf" srcId="{C25BF05B-BBA1-4FF1-8F3E-731F17F02FC6}" destId="{E10403A4-D8CC-44A6-9E96-A638BFAD7C98}" srcOrd="1" destOrd="0" presId="urn:microsoft.com/office/officeart/2008/layout/PictureStrips"/>
    <dgm:cxn modelId="{F602A8FC-C375-4FE9-AB7D-4872C60C9B83}" type="presParOf" srcId="{5E29B970-6C39-409F-85B5-F4C58B536904}" destId="{490AE8D8-0215-4B19-9D85-77C1334F061C}" srcOrd="5" destOrd="0" presId="urn:microsoft.com/office/officeart/2008/layout/PictureStrips"/>
    <dgm:cxn modelId="{93168064-23E0-4260-A6CF-78A64A1F0AC6}" type="presParOf" srcId="{5E29B970-6C39-409F-85B5-F4C58B536904}" destId="{86D0C6F9-C54C-49EC-B52E-5C197B9D10F8}" srcOrd="6" destOrd="0" presId="urn:microsoft.com/office/officeart/2008/layout/PictureStrips"/>
    <dgm:cxn modelId="{9843B9C2-3E04-4724-9A4E-33E9A322310D}" type="presParOf" srcId="{86D0C6F9-C54C-49EC-B52E-5C197B9D10F8}" destId="{D12223E5-D6E8-40DC-BFDE-3B5D2B4E721C}" srcOrd="0" destOrd="0" presId="urn:microsoft.com/office/officeart/2008/layout/PictureStrips"/>
    <dgm:cxn modelId="{2016BCFF-EF95-4302-A5DE-8B04CF83162D}" type="presParOf" srcId="{86D0C6F9-C54C-49EC-B52E-5C197B9D10F8}" destId="{ED6D410F-EC79-4386-9FD2-0F5091714518}" srcOrd="1" destOrd="0" presId="urn:microsoft.com/office/officeart/2008/layout/PictureStrips"/>
    <dgm:cxn modelId="{3D2584DF-CAD5-4F80-B59F-DB234EE97E22}" type="presParOf" srcId="{5E29B970-6C39-409F-85B5-F4C58B536904}" destId="{66178423-93A2-49C4-9557-B6853B47E431}" srcOrd="7" destOrd="0" presId="urn:microsoft.com/office/officeart/2008/layout/PictureStrips"/>
    <dgm:cxn modelId="{D2B8EFB2-50BB-4DE0-AD7A-F3C4FD1A14AC}" type="presParOf" srcId="{5E29B970-6C39-409F-85B5-F4C58B536904}" destId="{BEBC56C0-69E8-4756-B1DB-551A5C885891}" srcOrd="8" destOrd="0" presId="urn:microsoft.com/office/officeart/2008/layout/PictureStrips"/>
    <dgm:cxn modelId="{141B5088-E94E-4CE0-A63E-13FBC9F85776}" type="presParOf" srcId="{BEBC56C0-69E8-4756-B1DB-551A5C885891}" destId="{6454AAE3-3828-4D74-9B93-083936E5211A}" srcOrd="0" destOrd="0" presId="urn:microsoft.com/office/officeart/2008/layout/PictureStrips"/>
    <dgm:cxn modelId="{A52628AA-1EFC-4B91-B421-F72842A47D94}" type="presParOf" srcId="{BEBC56C0-69E8-4756-B1DB-551A5C885891}" destId="{E6F4CA7B-F987-4AF9-9534-5A6C184B35B9}" srcOrd="1" destOrd="0" presId="urn:microsoft.com/office/officeart/2008/layout/PictureStrips"/>
    <dgm:cxn modelId="{ECCD9B72-7609-42D6-8975-F4202E7DE254}" type="presParOf" srcId="{5E29B970-6C39-409F-85B5-F4C58B536904}" destId="{59098D60-B6DB-4364-8C13-BEEA164CB911}" srcOrd="9" destOrd="0" presId="urn:microsoft.com/office/officeart/2008/layout/PictureStrips"/>
    <dgm:cxn modelId="{B606A312-0D47-4369-86A6-B2F9BA05AA8B}" type="presParOf" srcId="{5E29B970-6C39-409F-85B5-F4C58B536904}" destId="{6F957CA3-5F15-4518-8E0A-8C8F32D019D3}" srcOrd="10" destOrd="0" presId="urn:microsoft.com/office/officeart/2008/layout/PictureStrips"/>
    <dgm:cxn modelId="{91ACD25D-79ED-41A2-9B52-0728E147452D}" type="presParOf" srcId="{6F957CA3-5F15-4518-8E0A-8C8F32D019D3}" destId="{A686C713-DB78-4985-B8E0-D6300F76D9F8}" srcOrd="0" destOrd="0" presId="urn:microsoft.com/office/officeart/2008/layout/PictureStrips"/>
    <dgm:cxn modelId="{463222B7-52A3-4A63-BCE6-09B11ED6AA37}" type="presParOf" srcId="{6F957CA3-5F15-4518-8E0A-8C8F32D019D3}" destId="{C27CE480-7645-4536-8429-67C448D223AB}" srcOrd="1" destOrd="0" presId="urn:microsoft.com/office/officeart/2008/layout/PictureStrips"/>
    <dgm:cxn modelId="{0ADFBD70-5AED-4756-9529-4CA1270022C9}" type="presParOf" srcId="{5E29B970-6C39-409F-85B5-F4C58B536904}" destId="{5B66D3FD-0527-45B7-8CC9-763C28E2C9D1}" srcOrd="11" destOrd="0" presId="urn:microsoft.com/office/officeart/2008/layout/PictureStrips"/>
    <dgm:cxn modelId="{B3D838A9-03F0-4E4D-AFA7-A9053FE492FE}" type="presParOf" srcId="{5E29B970-6C39-409F-85B5-F4C58B536904}" destId="{2479BEFD-45A5-4897-A629-C35530FE7532}" srcOrd="12" destOrd="0" presId="urn:microsoft.com/office/officeart/2008/layout/PictureStrips"/>
    <dgm:cxn modelId="{4E62761A-1F8C-41C0-81F4-D75E44ED738F}" type="presParOf" srcId="{2479BEFD-45A5-4897-A629-C35530FE7532}" destId="{BE2AE39C-7F9C-4A45-ADBA-F8B3CC049D06}" srcOrd="0" destOrd="0" presId="urn:microsoft.com/office/officeart/2008/layout/PictureStrips"/>
    <dgm:cxn modelId="{E94822B0-6554-4349-A1DF-B0039B7B4FB8}" type="presParOf" srcId="{2479BEFD-45A5-4897-A629-C35530FE7532}" destId="{727291AB-EAF7-4AEF-AC82-EF9A3BD5C7F8}" srcOrd="1" destOrd="0" presId="urn:microsoft.com/office/officeart/2008/layout/PictureStrips"/>
    <dgm:cxn modelId="{C9F939FC-A556-4474-A2CE-C2AF208F404E}" type="presParOf" srcId="{5E29B970-6C39-409F-85B5-F4C58B536904}" destId="{B1C59946-17E9-4A26-A3B2-CC2CDE8F859D}" srcOrd="13" destOrd="0" presId="urn:microsoft.com/office/officeart/2008/layout/PictureStrips"/>
    <dgm:cxn modelId="{C1BAECA8-6F08-4331-9329-C12AAADC9DC0}" type="presParOf" srcId="{5E29B970-6C39-409F-85B5-F4C58B536904}" destId="{325E124A-AD6F-4775-80D5-699816303E58}" srcOrd="14" destOrd="0" presId="urn:microsoft.com/office/officeart/2008/layout/PictureStrips"/>
    <dgm:cxn modelId="{547954AA-9420-4925-871E-2CC8D5449B73}" type="presParOf" srcId="{325E124A-AD6F-4775-80D5-699816303E58}" destId="{79834A43-DB61-4831-956A-73D47893C98F}" srcOrd="0" destOrd="0" presId="urn:microsoft.com/office/officeart/2008/layout/PictureStrips"/>
    <dgm:cxn modelId="{7C3EC599-2C87-4159-92B5-2BAFD5531911}" type="presParOf" srcId="{325E124A-AD6F-4775-80D5-699816303E58}" destId="{4DD3AC3E-3CE3-4E40-BE87-B3B160E9D18D}" srcOrd="1" destOrd="0" presId="urn:microsoft.com/office/officeart/2008/layout/PictureStrip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F3C8FC7-0010-400C-B48D-463E33313F63}"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GB"/>
        </a:p>
      </dgm:t>
    </dgm:pt>
    <dgm:pt modelId="{C9BF5567-A296-4619-B8F3-3A21184D799A}">
      <dgm:prSet/>
      <dgm:spPr/>
      <dgm:t>
        <a:bodyPr/>
        <a:lstStyle/>
        <a:p>
          <a:r>
            <a:rPr lang="en-US" baseline="0"/>
            <a:t>Purpose</a:t>
          </a:r>
          <a:endParaRPr lang="en-GB"/>
        </a:p>
      </dgm:t>
    </dgm:pt>
    <dgm:pt modelId="{A7F14B20-BCE9-40AF-8849-410808CCB1B0}" type="parTrans" cxnId="{0743E0F4-444E-4104-B8F4-7669E2FB59D3}">
      <dgm:prSet/>
      <dgm:spPr/>
      <dgm:t>
        <a:bodyPr/>
        <a:lstStyle/>
        <a:p>
          <a:endParaRPr lang="en-GB"/>
        </a:p>
      </dgm:t>
    </dgm:pt>
    <dgm:pt modelId="{3089D698-07F5-4D2B-8611-2149121D1C34}" type="sibTrans" cxnId="{0743E0F4-444E-4104-B8F4-7669E2FB59D3}">
      <dgm:prSet/>
      <dgm:spPr/>
      <dgm:t>
        <a:bodyPr/>
        <a:lstStyle/>
        <a:p>
          <a:endParaRPr lang="en-GB"/>
        </a:p>
      </dgm:t>
    </dgm:pt>
    <dgm:pt modelId="{763C2298-0E81-4DBA-9D10-86CEEDD2870D}">
      <dgm:prSet/>
      <dgm:spPr/>
      <dgm:t>
        <a:bodyPr/>
        <a:lstStyle/>
        <a:p>
          <a:r>
            <a:rPr lang="en-US" baseline="0"/>
            <a:t>Discussion-based monthly meeting</a:t>
          </a:r>
          <a:endParaRPr lang="en-GB"/>
        </a:p>
      </dgm:t>
    </dgm:pt>
    <dgm:pt modelId="{2763EAEF-E437-45B3-B72F-FE02FFB5B9DB}" type="parTrans" cxnId="{EC17AE31-1C2F-4B71-8E6E-D9D8E5A518DB}">
      <dgm:prSet/>
      <dgm:spPr/>
      <dgm:t>
        <a:bodyPr/>
        <a:lstStyle/>
        <a:p>
          <a:endParaRPr lang="en-GB"/>
        </a:p>
      </dgm:t>
    </dgm:pt>
    <dgm:pt modelId="{E6210AC7-E301-4603-9B5A-2A43C7CDBEC3}" type="sibTrans" cxnId="{EC17AE31-1C2F-4B71-8E6E-D9D8E5A518DB}">
      <dgm:prSet/>
      <dgm:spPr/>
      <dgm:t>
        <a:bodyPr/>
        <a:lstStyle/>
        <a:p>
          <a:endParaRPr lang="en-GB"/>
        </a:p>
      </dgm:t>
    </dgm:pt>
    <dgm:pt modelId="{F807E995-A85E-4EDD-9F6F-A50C62A9A778}">
      <dgm:prSet/>
      <dgm:spPr/>
      <dgm:t>
        <a:bodyPr/>
        <a:lstStyle/>
        <a:p>
          <a:r>
            <a:rPr lang="en-US" baseline="0"/>
            <a:t>Highlights of new assets</a:t>
          </a:r>
          <a:endParaRPr lang="en-GB"/>
        </a:p>
      </dgm:t>
    </dgm:pt>
    <dgm:pt modelId="{4D1F3802-0B0B-4122-AE7F-BEC8340DBB7F}" type="parTrans" cxnId="{80595490-D6C0-428F-9FFD-07F8B62BB56C}">
      <dgm:prSet/>
      <dgm:spPr/>
      <dgm:t>
        <a:bodyPr/>
        <a:lstStyle/>
        <a:p>
          <a:endParaRPr lang="en-GB"/>
        </a:p>
      </dgm:t>
    </dgm:pt>
    <dgm:pt modelId="{F5839064-59E1-4163-A8AD-9983484E818F}" type="sibTrans" cxnId="{80595490-D6C0-428F-9FFD-07F8B62BB56C}">
      <dgm:prSet/>
      <dgm:spPr/>
      <dgm:t>
        <a:bodyPr/>
        <a:lstStyle/>
        <a:p>
          <a:endParaRPr lang="en-GB"/>
        </a:p>
      </dgm:t>
    </dgm:pt>
    <dgm:pt modelId="{177D1E6F-4FF3-4BF6-9404-9A24EB78B473}">
      <dgm:prSet/>
      <dgm:spPr/>
      <dgm:t>
        <a:bodyPr/>
        <a:lstStyle/>
        <a:p>
          <a:r>
            <a:rPr lang="en-US" baseline="0"/>
            <a:t>Understanding the competencies</a:t>
          </a:r>
          <a:endParaRPr lang="en-GB"/>
        </a:p>
      </dgm:t>
    </dgm:pt>
    <dgm:pt modelId="{2FE8CB26-25B8-457D-A64A-586DB104A9CD}" type="parTrans" cxnId="{93027C1A-D804-44BC-814D-97718B6D2217}">
      <dgm:prSet/>
      <dgm:spPr/>
      <dgm:t>
        <a:bodyPr/>
        <a:lstStyle/>
        <a:p>
          <a:endParaRPr lang="en-GB"/>
        </a:p>
      </dgm:t>
    </dgm:pt>
    <dgm:pt modelId="{EC0CD60C-BDE5-4DEB-B226-283777D35005}" type="sibTrans" cxnId="{93027C1A-D804-44BC-814D-97718B6D2217}">
      <dgm:prSet/>
      <dgm:spPr/>
      <dgm:t>
        <a:bodyPr/>
        <a:lstStyle/>
        <a:p>
          <a:endParaRPr lang="en-GB"/>
        </a:p>
      </dgm:t>
    </dgm:pt>
    <dgm:pt modelId="{A2835C7C-F3F2-4E21-8A7B-C005C76F25C0}">
      <dgm:prSet/>
      <dgm:spPr/>
      <dgm:t>
        <a:bodyPr/>
        <a:lstStyle/>
        <a:p>
          <a:r>
            <a:rPr lang="en-US" baseline="0"/>
            <a:t>Mapping technology to maturity levels and competencies</a:t>
          </a:r>
          <a:endParaRPr lang="en-GB"/>
        </a:p>
      </dgm:t>
    </dgm:pt>
    <dgm:pt modelId="{9559540A-E20B-4A1A-AA73-E7029950872B}" type="parTrans" cxnId="{01940939-280A-43BB-90CC-508E57F97622}">
      <dgm:prSet/>
      <dgm:spPr/>
      <dgm:t>
        <a:bodyPr/>
        <a:lstStyle/>
        <a:p>
          <a:endParaRPr lang="en-GB"/>
        </a:p>
      </dgm:t>
    </dgm:pt>
    <dgm:pt modelId="{B9148A4E-9316-417B-B125-9757A56E2A53}" type="sibTrans" cxnId="{01940939-280A-43BB-90CC-508E57F97622}">
      <dgm:prSet/>
      <dgm:spPr/>
      <dgm:t>
        <a:bodyPr/>
        <a:lstStyle/>
        <a:p>
          <a:endParaRPr lang="en-GB"/>
        </a:p>
      </dgm:t>
    </dgm:pt>
    <dgm:pt modelId="{9A8C9BD6-CF2A-4A0B-A3E7-FD54EA0D2229}">
      <dgm:prSet/>
      <dgm:spPr/>
      <dgm:t>
        <a:bodyPr/>
        <a:lstStyle/>
        <a:p>
          <a:r>
            <a:rPr lang="en-US" baseline="0"/>
            <a:t>Running a workshop</a:t>
          </a:r>
          <a:endParaRPr lang="en-GB"/>
        </a:p>
      </dgm:t>
    </dgm:pt>
    <dgm:pt modelId="{C6F29745-EFD7-45D9-8D6C-0A92B42BA486}" type="parTrans" cxnId="{0D4BA6ED-74BA-4F87-80E9-80798F86223A}">
      <dgm:prSet/>
      <dgm:spPr/>
      <dgm:t>
        <a:bodyPr/>
        <a:lstStyle/>
        <a:p>
          <a:endParaRPr lang="en-GB"/>
        </a:p>
      </dgm:t>
    </dgm:pt>
    <dgm:pt modelId="{13CD9FC5-D0A7-46F1-AB61-E7A20B6349AE}" type="sibTrans" cxnId="{0D4BA6ED-74BA-4F87-80E9-80798F86223A}">
      <dgm:prSet/>
      <dgm:spPr/>
      <dgm:t>
        <a:bodyPr/>
        <a:lstStyle/>
        <a:p>
          <a:endParaRPr lang="en-GB"/>
        </a:p>
      </dgm:t>
    </dgm:pt>
    <dgm:pt modelId="{9BEFA1CB-3E37-4773-B2D3-79808ED6F33C}">
      <dgm:prSet/>
      <dgm:spPr/>
      <dgm:t>
        <a:bodyPr/>
        <a:lstStyle/>
        <a:p>
          <a:r>
            <a:rPr lang="en-US" baseline="0"/>
            <a:t>Measuring maturity</a:t>
          </a:r>
          <a:endParaRPr lang="en-GB"/>
        </a:p>
      </dgm:t>
    </dgm:pt>
    <dgm:pt modelId="{E9FDE244-FE20-4043-A139-A000C828BE36}" type="parTrans" cxnId="{F3336F82-AC6F-49EC-B18B-E16E8E1B6A9F}">
      <dgm:prSet/>
      <dgm:spPr/>
      <dgm:t>
        <a:bodyPr/>
        <a:lstStyle/>
        <a:p>
          <a:endParaRPr lang="en-GB"/>
        </a:p>
      </dgm:t>
    </dgm:pt>
    <dgm:pt modelId="{2B8CF8AB-9DEE-45C4-8505-872CBF8151C7}" type="sibTrans" cxnId="{F3336F82-AC6F-49EC-B18B-E16E8E1B6A9F}">
      <dgm:prSet/>
      <dgm:spPr/>
      <dgm:t>
        <a:bodyPr/>
        <a:lstStyle/>
        <a:p>
          <a:endParaRPr lang="en-GB"/>
        </a:p>
      </dgm:t>
    </dgm:pt>
    <dgm:pt modelId="{C0AB7E29-A1AD-4768-82B0-1CDE7E364BC8}">
      <dgm:prSet/>
      <dgm:spPr/>
      <dgm:t>
        <a:bodyPr/>
        <a:lstStyle/>
        <a:p>
          <a:r>
            <a:rPr lang="en-US" baseline="0"/>
            <a:t>Sharing anecdotes and success stories</a:t>
          </a:r>
          <a:endParaRPr lang="en-GB"/>
        </a:p>
      </dgm:t>
    </dgm:pt>
    <dgm:pt modelId="{39657A34-76E9-42BE-A710-176380969D75}" type="parTrans" cxnId="{902A490E-7C93-4733-BC78-5C93645683D7}">
      <dgm:prSet/>
      <dgm:spPr/>
      <dgm:t>
        <a:bodyPr/>
        <a:lstStyle/>
        <a:p>
          <a:endParaRPr lang="en-GB"/>
        </a:p>
      </dgm:t>
    </dgm:pt>
    <dgm:pt modelId="{D0AB5EBF-F2D1-4EA3-9FE3-9EA17749251C}" type="sibTrans" cxnId="{902A490E-7C93-4733-BC78-5C93645683D7}">
      <dgm:prSet/>
      <dgm:spPr/>
      <dgm:t>
        <a:bodyPr/>
        <a:lstStyle/>
        <a:p>
          <a:endParaRPr lang="en-GB"/>
        </a:p>
      </dgm:t>
    </dgm:pt>
    <dgm:pt modelId="{8E87FDAF-379A-4048-BDE7-3AA9D0CC3425}">
      <dgm:prSet/>
      <dgm:spPr/>
      <dgm:t>
        <a:bodyPr/>
        <a:lstStyle/>
        <a:p>
          <a:r>
            <a:rPr lang="en-US" baseline="0"/>
            <a:t>Feedback on the maturity model</a:t>
          </a:r>
          <a:endParaRPr lang="en-GB"/>
        </a:p>
      </dgm:t>
    </dgm:pt>
    <dgm:pt modelId="{0F540AC5-213E-4614-B66D-C92FB5C39663}" type="parTrans" cxnId="{35447E4A-FE80-4759-B583-33859027F0A9}">
      <dgm:prSet/>
      <dgm:spPr/>
      <dgm:t>
        <a:bodyPr/>
        <a:lstStyle/>
        <a:p>
          <a:endParaRPr lang="en-GB"/>
        </a:p>
      </dgm:t>
    </dgm:pt>
    <dgm:pt modelId="{F59D66D2-08B3-4CC6-975D-6B65BCBAEDFE}" type="sibTrans" cxnId="{35447E4A-FE80-4759-B583-33859027F0A9}">
      <dgm:prSet/>
      <dgm:spPr/>
      <dgm:t>
        <a:bodyPr/>
        <a:lstStyle/>
        <a:p>
          <a:endParaRPr lang="en-GB"/>
        </a:p>
      </dgm:t>
    </dgm:pt>
    <dgm:pt modelId="{C8DE3531-68C8-429A-994E-2F6DC82D5F02}">
      <dgm:prSet/>
      <dgm:spPr/>
      <dgm:t>
        <a:bodyPr/>
        <a:lstStyle/>
        <a:p>
          <a:r>
            <a:rPr lang="en-US" baseline="0"/>
            <a:t>Safe space to hone your pitch, test your thoughts, or decide how to promote your use of the Maturity Model</a:t>
          </a:r>
          <a:endParaRPr lang="en-GB"/>
        </a:p>
      </dgm:t>
    </dgm:pt>
    <dgm:pt modelId="{1BF2B80A-96B4-4E70-9A7A-90F6D5A78280}" type="parTrans" cxnId="{8F8EFF45-1ADC-4E2C-856C-C40E43C4E9AA}">
      <dgm:prSet/>
      <dgm:spPr/>
      <dgm:t>
        <a:bodyPr/>
        <a:lstStyle/>
        <a:p>
          <a:endParaRPr lang="en-GB"/>
        </a:p>
      </dgm:t>
    </dgm:pt>
    <dgm:pt modelId="{05425E5E-6F77-4BE8-8ED6-490EE112219F}" type="sibTrans" cxnId="{8F8EFF45-1ADC-4E2C-856C-C40E43C4E9AA}">
      <dgm:prSet/>
      <dgm:spPr/>
      <dgm:t>
        <a:bodyPr/>
        <a:lstStyle/>
        <a:p>
          <a:endParaRPr lang="en-GB"/>
        </a:p>
      </dgm:t>
    </dgm:pt>
    <dgm:pt modelId="{58933D55-F2A7-4A3F-901D-F8CB3A54B542}" type="pres">
      <dgm:prSet presAssocID="{CF3C8FC7-0010-400C-B48D-463E33313F63}" presName="Name0" presStyleCnt="0">
        <dgm:presLayoutVars>
          <dgm:dir/>
          <dgm:animLvl val="lvl"/>
          <dgm:resizeHandles val="exact"/>
        </dgm:presLayoutVars>
      </dgm:prSet>
      <dgm:spPr/>
    </dgm:pt>
    <dgm:pt modelId="{B7E6FBB5-D3FE-4C58-B6C4-ADA328E30B71}" type="pres">
      <dgm:prSet presAssocID="{C9BF5567-A296-4619-B8F3-3A21184D799A}" presName="composite" presStyleCnt="0"/>
      <dgm:spPr/>
    </dgm:pt>
    <dgm:pt modelId="{3B3177EE-812A-4A11-9408-4DBAC0001465}" type="pres">
      <dgm:prSet presAssocID="{C9BF5567-A296-4619-B8F3-3A21184D799A}" presName="parTx" presStyleLbl="alignNode1" presStyleIdx="0" presStyleCnt="2">
        <dgm:presLayoutVars>
          <dgm:chMax val="0"/>
          <dgm:chPref val="0"/>
          <dgm:bulletEnabled val="1"/>
        </dgm:presLayoutVars>
      </dgm:prSet>
      <dgm:spPr/>
    </dgm:pt>
    <dgm:pt modelId="{555ED0DF-77D3-4303-A5F0-7192104BE24B}" type="pres">
      <dgm:prSet presAssocID="{C9BF5567-A296-4619-B8F3-3A21184D799A}" presName="desTx" presStyleLbl="alignAccFollowNode1" presStyleIdx="0" presStyleCnt="2">
        <dgm:presLayoutVars>
          <dgm:bulletEnabled val="1"/>
        </dgm:presLayoutVars>
      </dgm:prSet>
      <dgm:spPr/>
    </dgm:pt>
    <dgm:pt modelId="{C8305530-41CB-4C9C-8C82-5B3594D7C565}" type="pres">
      <dgm:prSet presAssocID="{3089D698-07F5-4D2B-8611-2149121D1C34}" presName="space" presStyleCnt="0"/>
      <dgm:spPr/>
    </dgm:pt>
    <dgm:pt modelId="{A12CFA62-4D27-4968-8212-F17CD5C8E9EC}" type="pres">
      <dgm:prSet presAssocID="{763C2298-0E81-4DBA-9D10-86CEEDD2870D}" presName="composite" presStyleCnt="0"/>
      <dgm:spPr/>
    </dgm:pt>
    <dgm:pt modelId="{972787E3-C8B1-450E-B3B0-DD8366128085}" type="pres">
      <dgm:prSet presAssocID="{763C2298-0E81-4DBA-9D10-86CEEDD2870D}" presName="parTx" presStyleLbl="alignNode1" presStyleIdx="1" presStyleCnt="2">
        <dgm:presLayoutVars>
          <dgm:chMax val="0"/>
          <dgm:chPref val="0"/>
          <dgm:bulletEnabled val="1"/>
        </dgm:presLayoutVars>
      </dgm:prSet>
      <dgm:spPr/>
    </dgm:pt>
    <dgm:pt modelId="{533D35BB-4DC4-4EA2-A125-4DBB1A64FE1E}" type="pres">
      <dgm:prSet presAssocID="{763C2298-0E81-4DBA-9D10-86CEEDD2870D}" presName="desTx" presStyleLbl="alignAccFollowNode1" presStyleIdx="1" presStyleCnt="2">
        <dgm:presLayoutVars>
          <dgm:bulletEnabled val="1"/>
        </dgm:presLayoutVars>
      </dgm:prSet>
      <dgm:spPr/>
    </dgm:pt>
  </dgm:ptLst>
  <dgm:cxnLst>
    <dgm:cxn modelId="{902A490E-7C93-4733-BC78-5C93645683D7}" srcId="{763C2298-0E81-4DBA-9D10-86CEEDD2870D}" destId="{C0AB7E29-A1AD-4768-82B0-1CDE7E364BC8}" srcOrd="5" destOrd="0" parTransId="{39657A34-76E9-42BE-A710-176380969D75}" sibTransId="{D0AB5EBF-F2D1-4EA3-9FE3-9EA17749251C}"/>
    <dgm:cxn modelId="{93027C1A-D804-44BC-814D-97718B6D2217}" srcId="{763C2298-0E81-4DBA-9D10-86CEEDD2870D}" destId="{177D1E6F-4FF3-4BF6-9404-9A24EB78B473}" srcOrd="1" destOrd="0" parTransId="{2FE8CB26-25B8-457D-A64A-586DB104A9CD}" sibTransId="{EC0CD60C-BDE5-4DEB-B226-283777D35005}"/>
    <dgm:cxn modelId="{EC17AE31-1C2F-4B71-8E6E-D9D8E5A518DB}" srcId="{CF3C8FC7-0010-400C-B48D-463E33313F63}" destId="{763C2298-0E81-4DBA-9D10-86CEEDD2870D}" srcOrd="1" destOrd="0" parTransId="{2763EAEF-E437-45B3-B72F-FE02FFB5B9DB}" sibTransId="{E6210AC7-E301-4603-9B5A-2A43C7CDBEC3}"/>
    <dgm:cxn modelId="{D3839B36-09CB-4474-A750-566A687BB220}" type="presOf" srcId="{C8DE3531-68C8-429A-994E-2F6DC82D5F02}" destId="{555ED0DF-77D3-4303-A5F0-7192104BE24B}" srcOrd="0" destOrd="0" presId="urn:microsoft.com/office/officeart/2005/8/layout/hList1"/>
    <dgm:cxn modelId="{01940939-280A-43BB-90CC-508E57F97622}" srcId="{763C2298-0E81-4DBA-9D10-86CEEDD2870D}" destId="{A2835C7C-F3F2-4E21-8A7B-C005C76F25C0}" srcOrd="2" destOrd="0" parTransId="{9559540A-E20B-4A1A-AA73-E7029950872B}" sibTransId="{B9148A4E-9316-417B-B125-9757A56E2A53}"/>
    <dgm:cxn modelId="{16BEB75B-8786-4CF9-9197-B54A7311F3CD}" type="presOf" srcId="{763C2298-0E81-4DBA-9D10-86CEEDD2870D}" destId="{972787E3-C8B1-450E-B3B0-DD8366128085}" srcOrd="0" destOrd="0" presId="urn:microsoft.com/office/officeart/2005/8/layout/hList1"/>
    <dgm:cxn modelId="{6C904642-612E-422F-AE6D-D652C34A747A}" type="presOf" srcId="{8E87FDAF-379A-4048-BDE7-3AA9D0CC3425}" destId="{533D35BB-4DC4-4EA2-A125-4DBB1A64FE1E}" srcOrd="0" destOrd="6" presId="urn:microsoft.com/office/officeart/2005/8/layout/hList1"/>
    <dgm:cxn modelId="{4ACB1D45-B535-41CC-B397-8A0017A9727A}" type="presOf" srcId="{CF3C8FC7-0010-400C-B48D-463E33313F63}" destId="{58933D55-F2A7-4A3F-901D-F8CB3A54B542}" srcOrd="0" destOrd="0" presId="urn:microsoft.com/office/officeart/2005/8/layout/hList1"/>
    <dgm:cxn modelId="{8F8EFF45-1ADC-4E2C-856C-C40E43C4E9AA}" srcId="{C9BF5567-A296-4619-B8F3-3A21184D799A}" destId="{C8DE3531-68C8-429A-994E-2F6DC82D5F02}" srcOrd="0" destOrd="0" parTransId="{1BF2B80A-96B4-4E70-9A7A-90F6D5A78280}" sibTransId="{05425E5E-6F77-4BE8-8ED6-490EE112219F}"/>
    <dgm:cxn modelId="{35447E4A-FE80-4759-B583-33859027F0A9}" srcId="{763C2298-0E81-4DBA-9D10-86CEEDD2870D}" destId="{8E87FDAF-379A-4048-BDE7-3AA9D0CC3425}" srcOrd="6" destOrd="0" parTransId="{0F540AC5-213E-4614-B66D-C92FB5C39663}" sibTransId="{F59D66D2-08B3-4CC6-975D-6B65BCBAEDFE}"/>
    <dgm:cxn modelId="{5792B87C-44EB-4F75-A3E4-C82C57B51B63}" type="presOf" srcId="{C0AB7E29-A1AD-4768-82B0-1CDE7E364BC8}" destId="{533D35BB-4DC4-4EA2-A125-4DBB1A64FE1E}" srcOrd="0" destOrd="5" presId="urn:microsoft.com/office/officeart/2005/8/layout/hList1"/>
    <dgm:cxn modelId="{F3336F82-AC6F-49EC-B18B-E16E8E1B6A9F}" srcId="{763C2298-0E81-4DBA-9D10-86CEEDD2870D}" destId="{9BEFA1CB-3E37-4773-B2D3-79808ED6F33C}" srcOrd="4" destOrd="0" parTransId="{E9FDE244-FE20-4043-A139-A000C828BE36}" sibTransId="{2B8CF8AB-9DEE-45C4-8505-872CBF8151C7}"/>
    <dgm:cxn modelId="{80595490-D6C0-428F-9FFD-07F8B62BB56C}" srcId="{763C2298-0E81-4DBA-9D10-86CEEDD2870D}" destId="{F807E995-A85E-4EDD-9F6F-A50C62A9A778}" srcOrd="0" destOrd="0" parTransId="{4D1F3802-0B0B-4122-AE7F-BEC8340DBB7F}" sibTransId="{F5839064-59E1-4163-A8AD-9983484E818F}"/>
    <dgm:cxn modelId="{5D305F9B-4FAE-41B9-871D-39D303E0B421}" type="presOf" srcId="{A2835C7C-F3F2-4E21-8A7B-C005C76F25C0}" destId="{533D35BB-4DC4-4EA2-A125-4DBB1A64FE1E}" srcOrd="0" destOrd="2" presId="urn:microsoft.com/office/officeart/2005/8/layout/hList1"/>
    <dgm:cxn modelId="{D58566A6-7826-47C1-8DD4-92E3ED23E5BB}" type="presOf" srcId="{9A8C9BD6-CF2A-4A0B-A3E7-FD54EA0D2229}" destId="{533D35BB-4DC4-4EA2-A125-4DBB1A64FE1E}" srcOrd="0" destOrd="3" presId="urn:microsoft.com/office/officeart/2005/8/layout/hList1"/>
    <dgm:cxn modelId="{C79747B8-C94F-45B6-8FF9-789E6B6EEB4E}" type="presOf" srcId="{F807E995-A85E-4EDD-9F6F-A50C62A9A778}" destId="{533D35BB-4DC4-4EA2-A125-4DBB1A64FE1E}" srcOrd="0" destOrd="0" presId="urn:microsoft.com/office/officeart/2005/8/layout/hList1"/>
    <dgm:cxn modelId="{3F1FECE0-3433-4A78-A96A-2D43306CCBCC}" type="presOf" srcId="{177D1E6F-4FF3-4BF6-9404-9A24EB78B473}" destId="{533D35BB-4DC4-4EA2-A125-4DBB1A64FE1E}" srcOrd="0" destOrd="1" presId="urn:microsoft.com/office/officeart/2005/8/layout/hList1"/>
    <dgm:cxn modelId="{0D4BA6ED-74BA-4F87-80E9-80798F86223A}" srcId="{763C2298-0E81-4DBA-9D10-86CEEDD2870D}" destId="{9A8C9BD6-CF2A-4A0B-A3E7-FD54EA0D2229}" srcOrd="3" destOrd="0" parTransId="{C6F29745-EFD7-45D9-8D6C-0A92B42BA486}" sibTransId="{13CD9FC5-D0A7-46F1-AB61-E7A20B6349AE}"/>
    <dgm:cxn modelId="{0743E0F4-444E-4104-B8F4-7669E2FB59D3}" srcId="{CF3C8FC7-0010-400C-B48D-463E33313F63}" destId="{C9BF5567-A296-4619-B8F3-3A21184D799A}" srcOrd="0" destOrd="0" parTransId="{A7F14B20-BCE9-40AF-8849-410808CCB1B0}" sibTransId="{3089D698-07F5-4D2B-8611-2149121D1C34}"/>
    <dgm:cxn modelId="{12F6C9F5-4090-4095-8AB9-02E8CA21C4CD}" type="presOf" srcId="{C9BF5567-A296-4619-B8F3-3A21184D799A}" destId="{3B3177EE-812A-4A11-9408-4DBAC0001465}" srcOrd="0" destOrd="0" presId="urn:microsoft.com/office/officeart/2005/8/layout/hList1"/>
    <dgm:cxn modelId="{739311FD-6107-45A8-8AF4-28F44DA9C39B}" type="presOf" srcId="{9BEFA1CB-3E37-4773-B2D3-79808ED6F33C}" destId="{533D35BB-4DC4-4EA2-A125-4DBB1A64FE1E}" srcOrd="0" destOrd="4" presId="urn:microsoft.com/office/officeart/2005/8/layout/hList1"/>
    <dgm:cxn modelId="{903F91E8-36FE-4D47-BF45-23697303A8C8}" type="presParOf" srcId="{58933D55-F2A7-4A3F-901D-F8CB3A54B542}" destId="{B7E6FBB5-D3FE-4C58-B6C4-ADA328E30B71}" srcOrd="0" destOrd="0" presId="urn:microsoft.com/office/officeart/2005/8/layout/hList1"/>
    <dgm:cxn modelId="{8C0F4FBB-B332-4A21-8228-472F7A13D321}" type="presParOf" srcId="{B7E6FBB5-D3FE-4C58-B6C4-ADA328E30B71}" destId="{3B3177EE-812A-4A11-9408-4DBAC0001465}" srcOrd="0" destOrd="0" presId="urn:microsoft.com/office/officeart/2005/8/layout/hList1"/>
    <dgm:cxn modelId="{5C95DD1E-C451-43CE-ABC9-8DE63681FC57}" type="presParOf" srcId="{B7E6FBB5-D3FE-4C58-B6C4-ADA328E30B71}" destId="{555ED0DF-77D3-4303-A5F0-7192104BE24B}" srcOrd="1" destOrd="0" presId="urn:microsoft.com/office/officeart/2005/8/layout/hList1"/>
    <dgm:cxn modelId="{C6E4995C-B7ED-4232-A8AA-2ED355EB95DB}" type="presParOf" srcId="{58933D55-F2A7-4A3F-901D-F8CB3A54B542}" destId="{C8305530-41CB-4C9C-8C82-5B3594D7C565}" srcOrd="1" destOrd="0" presId="urn:microsoft.com/office/officeart/2005/8/layout/hList1"/>
    <dgm:cxn modelId="{498AF6BD-97B0-4B25-B6FB-5E262674F554}" type="presParOf" srcId="{58933D55-F2A7-4A3F-901D-F8CB3A54B542}" destId="{A12CFA62-4D27-4968-8212-F17CD5C8E9EC}" srcOrd="2" destOrd="0" presId="urn:microsoft.com/office/officeart/2005/8/layout/hList1"/>
    <dgm:cxn modelId="{D925B89C-E880-472A-B8E2-CF2EC47BFF36}" type="presParOf" srcId="{A12CFA62-4D27-4968-8212-F17CD5C8E9EC}" destId="{972787E3-C8B1-450E-B3B0-DD8366128085}" srcOrd="0" destOrd="0" presId="urn:microsoft.com/office/officeart/2005/8/layout/hList1"/>
    <dgm:cxn modelId="{A02BB288-75C2-4FF5-B728-14A1E59528DD}" type="presParOf" srcId="{A12CFA62-4D27-4968-8212-F17CD5C8E9EC}" destId="{533D35BB-4DC4-4EA2-A125-4DBB1A64FE1E}" srcOrd="1" destOrd="0" presId="urn:microsoft.com/office/officeart/2005/8/layout/h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E96C667-9F53-4507-9039-349189387654}" type="doc">
      <dgm:prSet loTypeId="urn:microsoft.com/office/officeart/2005/8/layout/default" loCatId="list" qsTypeId="urn:microsoft.com/office/officeart/2005/8/quickstyle/simple4" qsCatId="simple" csTypeId="urn:microsoft.com/office/officeart/2005/8/colors/accent2_2" csCatId="accent2"/>
      <dgm:spPr/>
      <dgm:t>
        <a:bodyPr/>
        <a:lstStyle/>
        <a:p>
          <a:endParaRPr lang="en-US"/>
        </a:p>
      </dgm:t>
    </dgm:pt>
    <dgm:pt modelId="{A4A40230-FAAA-458C-BA77-C6C4D3BB4CC0}">
      <dgm:prSet/>
      <dgm:spPr/>
      <dgm:t>
        <a:bodyPr/>
        <a:lstStyle/>
        <a:p>
          <a:r>
            <a:rPr lang="en-US"/>
            <a:t>The company needs to manage its staff and process policies in order to remain complaint and ensure staff only work to the latest version of each.</a:t>
          </a:r>
        </a:p>
      </dgm:t>
    </dgm:pt>
    <dgm:pt modelId="{99744580-C6F6-4C3E-BA02-F4BEB43BC550}" type="parTrans" cxnId="{60869B10-2A0A-4D50-9AFF-521505C6B501}">
      <dgm:prSet/>
      <dgm:spPr/>
      <dgm:t>
        <a:bodyPr/>
        <a:lstStyle/>
        <a:p>
          <a:endParaRPr lang="en-US"/>
        </a:p>
      </dgm:t>
    </dgm:pt>
    <dgm:pt modelId="{65DC26D4-57BE-4C7C-9898-391591C02C82}" type="sibTrans" cxnId="{60869B10-2A0A-4D50-9AFF-521505C6B501}">
      <dgm:prSet/>
      <dgm:spPr/>
      <dgm:t>
        <a:bodyPr/>
        <a:lstStyle/>
        <a:p>
          <a:endParaRPr lang="en-US"/>
        </a:p>
      </dgm:t>
    </dgm:pt>
    <dgm:pt modelId="{F1F16529-AA5C-4EF9-A12A-873B505A1355}">
      <dgm:prSet/>
      <dgm:spPr/>
      <dgm:t>
        <a:bodyPr/>
        <a:lstStyle/>
        <a:p>
          <a:r>
            <a:rPr lang="en-US"/>
            <a:t>The sales team need to issue new quotations and access previously issued versions, similar quotations for other clients and different quotations to the same client. These need to have consistent layouts and information.</a:t>
          </a:r>
        </a:p>
      </dgm:t>
    </dgm:pt>
    <dgm:pt modelId="{A921095F-DDD3-4635-8A9C-8E32C41E26FE}" type="parTrans" cxnId="{7EF576E6-D445-4D46-84DD-6DAE060FDA0E}">
      <dgm:prSet/>
      <dgm:spPr/>
      <dgm:t>
        <a:bodyPr/>
        <a:lstStyle/>
        <a:p>
          <a:endParaRPr lang="en-US"/>
        </a:p>
      </dgm:t>
    </dgm:pt>
    <dgm:pt modelId="{05A7A11C-5286-486F-B643-DBE080500DF7}" type="sibTrans" cxnId="{7EF576E6-D445-4D46-84DD-6DAE060FDA0E}">
      <dgm:prSet/>
      <dgm:spPr/>
      <dgm:t>
        <a:bodyPr/>
        <a:lstStyle/>
        <a:p>
          <a:endParaRPr lang="en-US"/>
        </a:p>
      </dgm:t>
    </dgm:pt>
    <dgm:pt modelId="{7779E816-4116-45C1-A32E-4CA062F5464F}">
      <dgm:prSet/>
      <dgm:spPr/>
      <dgm:t>
        <a:bodyPr/>
        <a:lstStyle/>
        <a:p>
          <a:r>
            <a:rPr lang="en-US"/>
            <a:t>Company vision and values need to be updated and communicated across the company, with previous versions removed.</a:t>
          </a:r>
        </a:p>
      </dgm:t>
    </dgm:pt>
    <dgm:pt modelId="{1FE7C42B-8B34-4C81-AAA7-5C1A172730A9}" type="parTrans" cxnId="{0B3B7BCE-D1B5-45CA-91CF-456A090BD4FD}">
      <dgm:prSet/>
      <dgm:spPr/>
      <dgm:t>
        <a:bodyPr/>
        <a:lstStyle/>
        <a:p>
          <a:endParaRPr lang="en-US"/>
        </a:p>
      </dgm:t>
    </dgm:pt>
    <dgm:pt modelId="{A5396F2E-80B0-472B-8F45-682F9BF7EFA7}" type="sibTrans" cxnId="{0B3B7BCE-D1B5-45CA-91CF-456A090BD4FD}">
      <dgm:prSet/>
      <dgm:spPr/>
      <dgm:t>
        <a:bodyPr/>
        <a:lstStyle/>
        <a:p>
          <a:endParaRPr lang="en-US"/>
        </a:p>
      </dgm:t>
    </dgm:pt>
    <dgm:pt modelId="{32C84938-B8C3-4B7E-8C62-7478CBEE6CBB}">
      <dgm:prSet/>
      <dgm:spPr/>
      <dgm:t>
        <a:bodyPr/>
        <a:lstStyle/>
        <a:p>
          <a:r>
            <a:rPr lang="en-US"/>
            <a:t>Financial and HR documents need to be retained for legal purposes.</a:t>
          </a:r>
        </a:p>
      </dgm:t>
    </dgm:pt>
    <dgm:pt modelId="{CC326F42-2888-4F3E-B2C0-06D558387900}" type="parTrans" cxnId="{08CAF45C-8E76-494B-BD6E-F6375F43B169}">
      <dgm:prSet/>
      <dgm:spPr/>
      <dgm:t>
        <a:bodyPr/>
        <a:lstStyle/>
        <a:p>
          <a:endParaRPr lang="en-US"/>
        </a:p>
      </dgm:t>
    </dgm:pt>
    <dgm:pt modelId="{3164E7F5-1AE4-4A38-9F55-10B454CE62EB}" type="sibTrans" cxnId="{08CAF45C-8E76-494B-BD6E-F6375F43B169}">
      <dgm:prSet/>
      <dgm:spPr/>
      <dgm:t>
        <a:bodyPr/>
        <a:lstStyle/>
        <a:p>
          <a:endParaRPr lang="en-US"/>
        </a:p>
      </dgm:t>
    </dgm:pt>
    <dgm:pt modelId="{85077FF4-2EB8-4BEE-9924-5FB864E5A956}">
      <dgm:prSet/>
      <dgm:spPr/>
      <dgm:t>
        <a:bodyPr/>
        <a:lstStyle/>
        <a:p>
          <a:r>
            <a:rPr lang="en-US"/>
            <a:t>Project teams need to be able to access all documents related to a project and understand their status.</a:t>
          </a:r>
        </a:p>
      </dgm:t>
    </dgm:pt>
    <dgm:pt modelId="{852AE5D7-6C9C-42A7-8901-DB9D42462C8B}" type="parTrans" cxnId="{F1CC7E9F-F3A4-4742-BD58-54B7CF6859F0}">
      <dgm:prSet/>
      <dgm:spPr/>
      <dgm:t>
        <a:bodyPr/>
        <a:lstStyle/>
        <a:p>
          <a:endParaRPr lang="en-US"/>
        </a:p>
      </dgm:t>
    </dgm:pt>
    <dgm:pt modelId="{17B084D4-0E63-4BD9-93BE-C17A49702A06}" type="sibTrans" cxnId="{F1CC7E9F-F3A4-4742-BD58-54B7CF6859F0}">
      <dgm:prSet/>
      <dgm:spPr/>
      <dgm:t>
        <a:bodyPr/>
        <a:lstStyle/>
        <a:p>
          <a:endParaRPr lang="en-US"/>
        </a:p>
      </dgm:t>
    </dgm:pt>
    <dgm:pt modelId="{6D891EAD-D040-4535-A184-12C7CF871DA5}">
      <dgm:prSet/>
      <dgm:spPr/>
      <dgm:t>
        <a:bodyPr/>
        <a:lstStyle/>
        <a:p>
          <a:r>
            <a:rPr lang="en-US"/>
            <a:t>Information Governance need to ensure that all sensitive information is identified and not shared externally.</a:t>
          </a:r>
        </a:p>
      </dgm:t>
    </dgm:pt>
    <dgm:pt modelId="{043DF49E-C121-4260-BD51-F242F9FB5151}" type="parTrans" cxnId="{B74D8D2E-0EF3-43A3-A73F-3489EEF086CF}">
      <dgm:prSet/>
      <dgm:spPr/>
      <dgm:t>
        <a:bodyPr/>
        <a:lstStyle/>
        <a:p>
          <a:endParaRPr lang="en-US"/>
        </a:p>
      </dgm:t>
    </dgm:pt>
    <dgm:pt modelId="{2BBF15D5-0583-45F1-AB97-FC346308AF7E}" type="sibTrans" cxnId="{B74D8D2E-0EF3-43A3-A73F-3489EEF086CF}">
      <dgm:prSet/>
      <dgm:spPr/>
      <dgm:t>
        <a:bodyPr/>
        <a:lstStyle/>
        <a:p>
          <a:endParaRPr lang="en-US"/>
        </a:p>
      </dgm:t>
    </dgm:pt>
    <dgm:pt modelId="{49C30399-EF7F-4892-B5C3-9A1E5F4B4186}">
      <dgm:prSet/>
      <dgm:spPr/>
      <dgm:t>
        <a:bodyPr/>
        <a:lstStyle/>
        <a:p>
          <a:r>
            <a:rPr lang="en-US"/>
            <a:t>Marketing wants to ensure all internal and external documents use the new company logo, colors and mission statement.</a:t>
          </a:r>
        </a:p>
      </dgm:t>
    </dgm:pt>
    <dgm:pt modelId="{25F98CCE-8D4F-4639-A2A8-4E12D2F91EC8}" type="parTrans" cxnId="{60093C83-1BDA-4ED3-837B-7D79F2AC3596}">
      <dgm:prSet/>
      <dgm:spPr/>
      <dgm:t>
        <a:bodyPr/>
        <a:lstStyle/>
        <a:p>
          <a:endParaRPr lang="en-US"/>
        </a:p>
      </dgm:t>
    </dgm:pt>
    <dgm:pt modelId="{2B886CB6-0571-4DEB-939F-9B01CAE9F31F}" type="sibTrans" cxnId="{60093C83-1BDA-4ED3-837B-7D79F2AC3596}">
      <dgm:prSet/>
      <dgm:spPr/>
      <dgm:t>
        <a:bodyPr/>
        <a:lstStyle/>
        <a:p>
          <a:endParaRPr lang="en-US"/>
        </a:p>
      </dgm:t>
    </dgm:pt>
    <dgm:pt modelId="{D3A00DD4-71A8-4821-BE8B-147C0DB5B955}">
      <dgm:prSet/>
      <dgm:spPr/>
      <dgm:t>
        <a:bodyPr/>
        <a:lstStyle/>
        <a:p>
          <a:r>
            <a:rPr lang="en-US"/>
            <a:t>Staff need to know where to store the product specification information, QA reports and analysis data for a new product. They also need to update the new product pipeline overview for the sales and marketing teams.</a:t>
          </a:r>
        </a:p>
      </dgm:t>
    </dgm:pt>
    <dgm:pt modelId="{D16FDBEB-DD7A-4717-8C43-F9B3A18FB1EB}" type="parTrans" cxnId="{86143BB2-3F2A-4964-90E4-A40CBD7EC619}">
      <dgm:prSet/>
      <dgm:spPr/>
      <dgm:t>
        <a:bodyPr/>
        <a:lstStyle/>
        <a:p>
          <a:endParaRPr lang="en-US"/>
        </a:p>
      </dgm:t>
    </dgm:pt>
    <dgm:pt modelId="{4B5C7505-B43C-4217-B2A8-160B96F58273}" type="sibTrans" cxnId="{86143BB2-3F2A-4964-90E4-A40CBD7EC619}">
      <dgm:prSet/>
      <dgm:spPr/>
      <dgm:t>
        <a:bodyPr/>
        <a:lstStyle/>
        <a:p>
          <a:endParaRPr lang="en-US"/>
        </a:p>
      </dgm:t>
    </dgm:pt>
    <dgm:pt modelId="{D072E255-DD7D-47B5-ACFD-F4D2042DEF89}" type="pres">
      <dgm:prSet presAssocID="{4E96C667-9F53-4507-9039-349189387654}" presName="diagram" presStyleCnt="0">
        <dgm:presLayoutVars>
          <dgm:dir/>
          <dgm:resizeHandles val="exact"/>
        </dgm:presLayoutVars>
      </dgm:prSet>
      <dgm:spPr/>
    </dgm:pt>
    <dgm:pt modelId="{45A78976-0D52-4086-9944-457086BF4A02}" type="pres">
      <dgm:prSet presAssocID="{A4A40230-FAAA-458C-BA77-C6C4D3BB4CC0}" presName="node" presStyleLbl="node1" presStyleIdx="0" presStyleCnt="8">
        <dgm:presLayoutVars>
          <dgm:bulletEnabled val="1"/>
        </dgm:presLayoutVars>
      </dgm:prSet>
      <dgm:spPr/>
    </dgm:pt>
    <dgm:pt modelId="{560464AB-21A4-4912-B315-A3770D4A7B18}" type="pres">
      <dgm:prSet presAssocID="{65DC26D4-57BE-4C7C-9898-391591C02C82}" presName="sibTrans" presStyleCnt="0"/>
      <dgm:spPr/>
    </dgm:pt>
    <dgm:pt modelId="{FD5BE849-93ED-46D1-862E-7530C8983A6B}" type="pres">
      <dgm:prSet presAssocID="{F1F16529-AA5C-4EF9-A12A-873B505A1355}" presName="node" presStyleLbl="node1" presStyleIdx="1" presStyleCnt="8">
        <dgm:presLayoutVars>
          <dgm:bulletEnabled val="1"/>
        </dgm:presLayoutVars>
      </dgm:prSet>
      <dgm:spPr/>
    </dgm:pt>
    <dgm:pt modelId="{EB4236FC-CA57-42AF-812F-FE921F5F948E}" type="pres">
      <dgm:prSet presAssocID="{05A7A11C-5286-486F-B643-DBE080500DF7}" presName="sibTrans" presStyleCnt="0"/>
      <dgm:spPr/>
    </dgm:pt>
    <dgm:pt modelId="{C970D291-AE09-44FA-8A50-3389211CF153}" type="pres">
      <dgm:prSet presAssocID="{7779E816-4116-45C1-A32E-4CA062F5464F}" presName="node" presStyleLbl="node1" presStyleIdx="2" presStyleCnt="8">
        <dgm:presLayoutVars>
          <dgm:bulletEnabled val="1"/>
        </dgm:presLayoutVars>
      </dgm:prSet>
      <dgm:spPr/>
    </dgm:pt>
    <dgm:pt modelId="{C7FA72B1-3A6C-45E7-99DA-AFD5DAE57B1D}" type="pres">
      <dgm:prSet presAssocID="{A5396F2E-80B0-472B-8F45-682F9BF7EFA7}" presName="sibTrans" presStyleCnt="0"/>
      <dgm:spPr/>
    </dgm:pt>
    <dgm:pt modelId="{AB4B08E8-DF9B-49FB-BCB4-9F583711067F}" type="pres">
      <dgm:prSet presAssocID="{32C84938-B8C3-4B7E-8C62-7478CBEE6CBB}" presName="node" presStyleLbl="node1" presStyleIdx="3" presStyleCnt="8">
        <dgm:presLayoutVars>
          <dgm:bulletEnabled val="1"/>
        </dgm:presLayoutVars>
      </dgm:prSet>
      <dgm:spPr/>
    </dgm:pt>
    <dgm:pt modelId="{3B782063-7D79-4706-AA26-8778AE16BF86}" type="pres">
      <dgm:prSet presAssocID="{3164E7F5-1AE4-4A38-9F55-10B454CE62EB}" presName="sibTrans" presStyleCnt="0"/>
      <dgm:spPr/>
    </dgm:pt>
    <dgm:pt modelId="{3679CDD3-00F1-427A-AF96-DCEBDBBA7193}" type="pres">
      <dgm:prSet presAssocID="{85077FF4-2EB8-4BEE-9924-5FB864E5A956}" presName="node" presStyleLbl="node1" presStyleIdx="4" presStyleCnt="8">
        <dgm:presLayoutVars>
          <dgm:bulletEnabled val="1"/>
        </dgm:presLayoutVars>
      </dgm:prSet>
      <dgm:spPr/>
    </dgm:pt>
    <dgm:pt modelId="{07844964-12B0-498B-BDF5-2F76788786E9}" type="pres">
      <dgm:prSet presAssocID="{17B084D4-0E63-4BD9-93BE-C17A49702A06}" presName="sibTrans" presStyleCnt="0"/>
      <dgm:spPr/>
    </dgm:pt>
    <dgm:pt modelId="{D0420450-90EF-4E56-8CB0-294FE22A0982}" type="pres">
      <dgm:prSet presAssocID="{6D891EAD-D040-4535-A184-12C7CF871DA5}" presName="node" presStyleLbl="node1" presStyleIdx="5" presStyleCnt="8">
        <dgm:presLayoutVars>
          <dgm:bulletEnabled val="1"/>
        </dgm:presLayoutVars>
      </dgm:prSet>
      <dgm:spPr/>
    </dgm:pt>
    <dgm:pt modelId="{4C5925CF-543A-46DA-871A-8D45F4B24775}" type="pres">
      <dgm:prSet presAssocID="{2BBF15D5-0583-45F1-AB97-FC346308AF7E}" presName="sibTrans" presStyleCnt="0"/>
      <dgm:spPr/>
    </dgm:pt>
    <dgm:pt modelId="{DD63769B-2058-44DB-B4D1-14C15E311752}" type="pres">
      <dgm:prSet presAssocID="{49C30399-EF7F-4892-B5C3-9A1E5F4B4186}" presName="node" presStyleLbl="node1" presStyleIdx="6" presStyleCnt="8">
        <dgm:presLayoutVars>
          <dgm:bulletEnabled val="1"/>
        </dgm:presLayoutVars>
      </dgm:prSet>
      <dgm:spPr/>
    </dgm:pt>
    <dgm:pt modelId="{C282C056-804C-412E-8B75-66094324D062}" type="pres">
      <dgm:prSet presAssocID="{2B886CB6-0571-4DEB-939F-9B01CAE9F31F}" presName="sibTrans" presStyleCnt="0"/>
      <dgm:spPr/>
    </dgm:pt>
    <dgm:pt modelId="{6C77CCED-5068-4466-9FAB-59707689FDA0}" type="pres">
      <dgm:prSet presAssocID="{D3A00DD4-71A8-4821-BE8B-147C0DB5B955}" presName="node" presStyleLbl="node1" presStyleIdx="7" presStyleCnt="8">
        <dgm:presLayoutVars>
          <dgm:bulletEnabled val="1"/>
        </dgm:presLayoutVars>
      </dgm:prSet>
      <dgm:spPr/>
    </dgm:pt>
  </dgm:ptLst>
  <dgm:cxnLst>
    <dgm:cxn modelId="{60869B10-2A0A-4D50-9AFF-521505C6B501}" srcId="{4E96C667-9F53-4507-9039-349189387654}" destId="{A4A40230-FAAA-458C-BA77-C6C4D3BB4CC0}" srcOrd="0" destOrd="0" parTransId="{99744580-C6F6-4C3E-BA02-F4BEB43BC550}" sibTransId="{65DC26D4-57BE-4C7C-9898-391591C02C82}"/>
    <dgm:cxn modelId="{B74D8D2E-0EF3-43A3-A73F-3489EEF086CF}" srcId="{4E96C667-9F53-4507-9039-349189387654}" destId="{6D891EAD-D040-4535-A184-12C7CF871DA5}" srcOrd="5" destOrd="0" parTransId="{043DF49E-C121-4260-BD51-F242F9FB5151}" sibTransId="{2BBF15D5-0583-45F1-AB97-FC346308AF7E}"/>
    <dgm:cxn modelId="{08CAF45C-8E76-494B-BD6E-F6375F43B169}" srcId="{4E96C667-9F53-4507-9039-349189387654}" destId="{32C84938-B8C3-4B7E-8C62-7478CBEE6CBB}" srcOrd="3" destOrd="0" parTransId="{CC326F42-2888-4F3E-B2C0-06D558387900}" sibTransId="{3164E7F5-1AE4-4A38-9F55-10B454CE62EB}"/>
    <dgm:cxn modelId="{8E92394D-1606-45E0-A018-5DA927AF1274}" type="presOf" srcId="{6D891EAD-D040-4535-A184-12C7CF871DA5}" destId="{D0420450-90EF-4E56-8CB0-294FE22A0982}" srcOrd="0" destOrd="0" presId="urn:microsoft.com/office/officeart/2005/8/layout/default"/>
    <dgm:cxn modelId="{32B56C53-EC79-4CD8-835A-2B75D5AEFE39}" type="presOf" srcId="{85077FF4-2EB8-4BEE-9924-5FB864E5A956}" destId="{3679CDD3-00F1-427A-AF96-DCEBDBBA7193}" srcOrd="0" destOrd="0" presId="urn:microsoft.com/office/officeart/2005/8/layout/default"/>
    <dgm:cxn modelId="{F649AE82-F071-4013-89BB-3DF552012461}" type="presOf" srcId="{F1F16529-AA5C-4EF9-A12A-873B505A1355}" destId="{FD5BE849-93ED-46D1-862E-7530C8983A6B}" srcOrd="0" destOrd="0" presId="urn:microsoft.com/office/officeart/2005/8/layout/default"/>
    <dgm:cxn modelId="{60093C83-1BDA-4ED3-837B-7D79F2AC3596}" srcId="{4E96C667-9F53-4507-9039-349189387654}" destId="{49C30399-EF7F-4892-B5C3-9A1E5F4B4186}" srcOrd="6" destOrd="0" parTransId="{25F98CCE-8D4F-4639-A2A8-4E12D2F91EC8}" sibTransId="{2B886CB6-0571-4DEB-939F-9B01CAE9F31F}"/>
    <dgm:cxn modelId="{F74D2893-6046-4485-92FD-02ED3ED50862}" type="presOf" srcId="{D3A00DD4-71A8-4821-BE8B-147C0DB5B955}" destId="{6C77CCED-5068-4466-9FAB-59707689FDA0}" srcOrd="0" destOrd="0" presId="urn:microsoft.com/office/officeart/2005/8/layout/default"/>
    <dgm:cxn modelId="{66EA1A9C-0649-4F13-AFB0-79010D96722A}" type="presOf" srcId="{A4A40230-FAAA-458C-BA77-C6C4D3BB4CC0}" destId="{45A78976-0D52-4086-9944-457086BF4A02}" srcOrd="0" destOrd="0" presId="urn:microsoft.com/office/officeart/2005/8/layout/default"/>
    <dgm:cxn modelId="{F1CC7E9F-F3A4-4742-BD58-54B7CF6859F0}" srcId="{4E96C667-9F53-4507-9039-349189387654}" destId="{85077FF4-2EB8-4BEE-9924-5FB864E5A956}" srcOrd="4" destOrd="0" parTransId="{852AE5D7-6C9C-42A7-8901-DB9D42462C8B}" sibTransId="{17B084D4-0E63-4BD9-93BE-C17A49702A06}"/>
    <dgm:cxn modelId="{86143BB2-3F2A-4964-90E4-A40CBD7EC619}" srcId="{4E96C667-9F53-4507-9039-349189387654}" destId="{D3A00DD4-71A8-4821-BE8B-147C0DB5B955}" srcOrd="7" destOrd="0" parTransId="{D16FDBEB-DD7A-4717-8C43-F9B3A18FB1EB}" sibTransId="{4B5C7505-B43C-4217-B2A8-160B96F58273}"/>
    <dgm:cxn modelId="{3F05D0BC-666B-4705-98CA-BE2B2CFE8F6F}" type="presOf" srcId="{4E96C667-9F53-4507-9039-349189387654}" destId="{D072E255-DD7D-47B5-ACFD-F4D2042DEF89}" srcOrd="0" destOrd="0" presId="urn:microsoft.com/office/officeart/2005/8/layout/default"/>
    <dgm:cxn modelId="{0B3B7BCE-D1B5-45CA-91CF-456A090BD4FD}" srcId="{4E96C667-9F53-4507-9039-349189387654}" destId="{7779E816-4116-45C1-A32E-4CA062F5464F}" srcOrd="2" destOrd="0" parTransId="{1FE7C42B-8B34-4C81-AAA7-5C1A172730A9}" sibTransId="{A5396F2E-80B0-472B-8F45-682F9BF7EFA7}"/>
    <dgm:cxn modelId="{AFF9D9D3-13E2-43E8-9E69-D0C6EB5563D8}" type="presOf" srcId="{49C30399-EF7F-4892-B5C3-9A1E5F4B4186}" destId="{DD63769B-2058-44DB-B4D1-14C15E311752}" srcOrd="0" destOrd="0" presId="urn:microsoft.com/office/officeart/2005/8/layout/default"/>
    <dgm:cxn modelId="{87B579D6-7200-4810-B1C9-79A2EF43C707}" type="presOf" srcId="{7779E816-4116-45C1-A32E-4CA062F5464F}" destId="{C970D291-AE09-44FA-8A50-3389211CF153}" srcOrd="0" destOrd="0" presId="urn:microsoft.com/office/officeart/2005/8/layout/default"/>
    <dgm:cxn modelId="{FDFFEED6-EF10-4DD6-B537-827BC4DF012D}" type="presOf" srcId="{32C84938-B8C3-4B7E-8C62-7478CBEE6CBB}" destId="{AB4B08E8-DF9B-49FB-BCB4-9F583711067F}" srcOrd="0" destOrd="0" presId="urn:microsoft.com/office/officeart/2005/8/layout/default"/>
    <dgm:cxn modelId="{7EF576E6-D445-4D46-84DD-6DAE060FDA0E}" srcId="{4E96C667-9F53-4507-9039-349189387654}" destId="{F1F16529-AA5C-4EF9-A12A-873B505A1355}" srcOrd="1" destOrd="0" parTransId="{A921095F-DDD3-4635-8A9C-8E32C41E26FE}" sibTransId="{05A7A11C-5286-486F-B643-DBE080500DF7}"/>
    <dgm:cxn modelId="{710A6AB9-0E54-4257-8793-65C73A3AA914}" type="presParOf" srcId="{D072E255-DD7D-47B5-ACFD-F4D2042DEF89}" destId="{45A78976-0D52-4086-9944-457086BF4A02}" srcOrd="0" destOrd="0" presId="urn:microsoft.com/office/officeart/2005/8/layout/default"/>
    <dgm:cxn modelId="{F79F7775-C79B-4BC4-AC4E-B042CBA2E1A4}" type="presParOf" srcId="{D072E255-DD7D-47B5-ACFD-F4D2042DEF89}" destId="{560464AB-21A4-4912-B315-A3770D4A7B18}" srcOrd="1" destOrd="0" presId="urn:microsoft.com/office/officeart/2005/8/layout/default"/>
    <dgm:cxn modelId="{D546E0BA-3A96-4DE3-9934-45E5483FBD5A}" type="presParOf" srcId="{D072E255-DD7D-47B5-ACFD-F4D2042DEF89}" destId="{FD5BE849-93ED-46D1-862E-7530C8983A6B}" srcOrd="2" destOrd="0" presId="urn:microsoft.com/office/officeart/2005/8/layout/default"/>
    <dgm:cxn modelId="{F2D966C2-81BA-4784-B785-D4D9A7C5749A}" type="presParOf" srcId="{D072E255-DD7D-47B5-ACFD-F4D2042DEF89}" destId="{EB4236FC-CA57-42AF-812F-FE921F5F948E}" srcOrd="3" destOrd="0" presId="urn:microsoft.com/office/officeart/2005/8/layout/default"/>
    <dgm:cxn modelId="{40AA98BC-0611-421F-8964-6291F201465F}" type="presParOf" srcId="{D072E255-DD7D-47B5-ACFD-F4D2042DEF89}" destId="{C970D291-AE09-44FA-8A50-3389211CF153}" srcOrd="4" destOrd="0" presId="urn:microsoft.com/office/officeart/2005/8/layout/default"/>
    <dgm:cxn modelId="{607E4587-F4B9-4821-AB12-39C33B93D184}" type="presParOf" srcId="{D072E255-DD7D-47B5-ACFD-F4D2042DEF89}" destId="{C7FA72B1-3A6C-45E7-99DA-AFD5DAE57B1D}" srcOrd="5" destOrd="0" presId="urn:microsoft.com/office/officeart/2005/8/layout/default"/>
    <dgm:cxn modelId="{E8D5A270-171E-44C3-9025-EFBAD3D36E67}" type="presParOf" srcId="{D072E255-DD7D-47B5-ACFD-F4D2042DEF89}" destId="{AB4B08E8-DF9B-49FB-BCB4-9F583711067F}" srcOrd="6" destOrd="0" presId="urn:microsoft.com/office/officeart/2005/8/layout/default"/>
    <dgm:cxn modelId="{3F71D699-236E-4C0F-9B5C-1D4BAC591D3D}" type="presParOf" srcId="{D072E255-DD7D-47B5-ACFD-F4D2042DEF89}" destId="{3B782063-7D79-4706-AA26-8778AE16BF86}" srcOrd="7" destOrd="0" presId="urn:microsoft.com/office/officeart/2005/8/layout/default"/>
    <dgm:cxn modelId="{BA1926F4-0E45-413D-9EF7-0E980B23EEFF}" type="presParOf" srcId="{D072E255-DD7D-47B5-ACFD-F4D2042DEF89}" destId="{3679CDD3-00F1-427A-AF96-DCEBDBBA7193}" srcOrd="8" destOrd="0" presId="urn:microsoft.com/office/officeart/2005/8/layout/default"/>
    <dgm:cxn modelId="{6C6A54EF-6D34-483D-9250-22354956F177}" type="presParOf" srcId="{D072E255-DD7D-47B5-ACFD-F4D2042DEF89}" destId="{07844964-12B0-498B-BDF5-2F76788786E9}" srcOrd="9" destOrd="0" presId="urn:microsoft.com/office/officeart/2005/8/layout/default"/>
    <dgm:cxn modelId="{1C030646-9B77-463A-A980-17F752D2572B}" type="presParOf" srcId="{D072E255-DD7D-47B5-ACFD-F4D2042DEF89}" destId="{D0420450-90EF-4E56-8CB0-294FE22A0982}" srcOrd="10" destOrd="0" presId="urn:microsoft.com/office/officeart/2005/8/layout/default"/>
    <dgm:cxn modelId="{5F189114-6545-42F7-8644-FD4E53CC83E2}" type="presParOf" srcId="{D072E255-DD7D-47B5-ACFD-F4D2042DEF89}" destId="{4C5925CF-543A-46DA-871A-8D45F4B24775}" srcOrd="11" destOrd="0" presId="urn:microsoft.com/office/officeart/2005/8/layout/default"/>
    <dgm:cxn modelId="{B9FD9335-C3FE-4EA7-91AF-77175DF4B695}" type="presParOf" srcId="{D072E255-DD7D-47B5-ACFD-F4D2042DEF89}" destId="{DD63769B-2058-44DB-B4D1-14C15E311752}" srcOrd="12" destOrd="0" presId="urn:microsoft.com/office/officeart/2005/8/layout/default"/>
    <dgm:cxn modelId="{C52FEEAE-BCA8-412D-B00C-01D429A7F3BF}" type="presParOf" srcId="{D072E255-DD7D-47B5-ACFD-F4D2042DEF89}" destId="{C282C056-804C-412E-8B75-66094324D062}" srcOrd="13" destOrd="0" presId="urn:microsoft.com/office/officeart/2005/8/layout/default"/>
    <dgm:cxn modelId="{DEF34532-A8CA-4173-8866-AE4FFCC27CD8}" type="presParOf" srcId="{D072E255-DD7D-47B5-ACFD-F4D2042DEF89}" destId="{6C77CCED-5068-4466-9FAB-59707689FDA0}" srcOrd="14"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850A206-D609-4B2D-AC58-70E5FF6E6C1A}"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98837FF5-C187-4241-BC04-CE067DF3CB9C}">
      <dgm:prSet/>
      <dgm:spPr/>
      <dgm:t>
        <a:bodyPr/>
        <a:lstStyle/>
        <a:p>
          <a:r>
            <a:rPr lang="en-US"/>
            <a:t>Search</a:t>
          </a:r>
        </a:p>
      </dgm:t>
    </dgm:pt>
    <dgm:pt modelId="{18CED202-DF09-4C7B-B6EE-E38BF9AEB840}" type="parTrans" cxnId="{DB878081-36C9-4757-913D-7CA26BE8299F}">
      <dgm:prSet/>
      <dgm:spPr/>
      <dgm:t>
        <a:bodyPr/>
        <a:lstStyle/>
        <a:p>
          <a:endParaRPr lang="en-US"/>
        </a:p>
      </dgm:t>
    </dgm:pt>
    <dgm:pt modelId="{A51D8317-68B8-49DC-B30A-33031637B675}" type="sibTrans" cxnId="{DB878081-36C9-4757-913D-7CA26BE8299F}">
      <dgm:prSet/>
      <dgm:spPr/>
      <dgm:t>
        <a:bodyPr/>
        <a:lstStyle/>
        <a:p>
          <a:endParaRPr lang="en-US"/>
        </a:p>
      </dgm:t>
    </dgm:pt>
    <dgm:pt modelId="{8DC4CF69-2A43-48AD-8298-53C19388DC96}">
      <dgm:prSet/>
      <dgm:spPr/>
      <dgm:t>
        <a:bodyPr/>
        <a:lstStyle/>
        <a:p>
          <a:r>
            <a:rPr lang="en-US"/>
            <a:t>Business process</a:t>
          </a:r>
        </a:p>
      </dgm:t>
    </dgm:pt>
    <dgm:pt modelId="{2638A636-37B4-480A-A515-FD6DBCAAFF5D}" type="parTrans" cxnId="{3A8CFFCE-A6A8-4E5F-AB59-788FF97193E5}">
      <dgm:prSet/>
      <dgm:spPr/>
      <dgm:t>
        <a:bodyPr/>
        <a:lstStyle/>
        <a:p>
          <a:endParaRPr lang="en-US"/>
        </a:p>
      </dgm:t>
    </dgm:pt>
    <dgm:pt modelId="{9585A5FB-3DF8-4192-A102-9C0285F83F8D}" type="sibTrans" cxnId="{3A8CFFCE-A6A8-4E5F-AB59-788FF97193E5}">
      <dgm:prSet/>
      <dgm:spPr/>
      <dgm:t>
        <a:bodyPr/>
        <a:lstStyle/>
        <a:p>
          <a:endParaRPr lang="en-US"/>
        </a:p>
      </dgm:t>
    </dgm:pt>
    <dgm:pt modelId="{398D1E83-3C31-482F-BBEE-72C3BE4B1A45}">
      <dgm:prSet/>
      <dgm:spPr/>
      <dgm:t>
        <a:bodyPr/>
        <a:lstStyle/>
        <a:p>
          <a:r>
            <a:rPr lang="en-US"/>
            <a:t>Communication</a:t>
          </a:r>
        </a:p>
      </dgm:t>
    </dgm:pt>
    <dgm:pt modelId="{7A73EF31-816D-49F2-BEE2-407FA7E8301C}" type="parTrans" cxnId="{934D9ACD-B919-47CE-9E22-545B75E178FC}">
      <dgm:prSet/>
      <dgm:spPr/>
      <dgm:t>
        <a:bodyPr/>
        <a:lstStyle/>
        <a:p>
          <a:endParaRPr lang="en-US"/>
        </a:p>
      </dgm:t>
    </dgm:pt>
    <dgm:pt modelId="{E9C96E5C-9E78-4F90-85CC-F91425823F39}" type="sibTrans" cxnId="{934D9ACD-B919-47CE-9E22-545B75E178FC}">
      <dgm:prSet/>
      <dgm:spPr/>
      <dgm:t>
        <a:bodyPr/>
        <a:lstStyle/>
        <a:p>
          <a:endParaRPr lang="en-US"/>
        </a:p>
      </dgm:t>
    </dgm:pt>
    <dgm:pt modelId="{735C93C2-4B91-4D05-9DC0-E08D349886D7}">
      <dgm:prSet/>
      <dgm:spPr/>
      <dgm:t>
        <a:bodyPr/>
        <a:lstStyle/>
        <a:p>
          <a:r>
            <a:rPr lang="en-US"/>
            <a:t>Collaboration</a:t>
          </a:r>
        </a:p>
      </dgm:t>
    </dgm:pt>
    <dgm:pt modelId="{F446589A-1445-4191-87BC-129C1A7A81BF}" type="parTrans" cxnId="{BF9A9D0A-2BC8-4CF3-BE5A-96DD9113F542}">
      <dgm:prSet/>
      <dgm:spPr/>
      <dgm:t>
        <a:bodyPr/>
        <a:lstStyle/>
        <a:p>
          <a:endParaRPr lang="en-US"/>
        </a:p>
      </dgm:t>
    </dgm:pt>
    <dgm:pt modelId="{91D6DB8E-5787-4A91-A228-B6ED960A3ABE}" type="sibTrans" cxnId="{BF9A9D0A-2BC8-4CF3-BE5A-96DD9113F542}">
      <dgm:prSet/>
      <dgm:spPr/>
      <dgm:t>
        <a:bodyPr/>
        <a:lstStyle/>
        <a:p>
          <a:endParaRPr lang="en-US"/>
        </a:p>
      </dgm:t>
    </dgm:pt>
    <dgm:pt modelId="{FEEC97A7-C49F-4FFF-8254-ADEAAFB9DDEC}" type="pres">
      <dgm:prSet presAssocID="{0850A206-D609-4B2D-AC58-70E5FF6E6C1A}" presName="vert0" presStyleCnt="0">
        <dgm:presLayoutVars>
          <dgm:dir/>
          <dgm:animOne val="branch"/>
          <dgm:animLvl val="lvl"/>
        </dgm:presLayoutVars>
      </dgm:prSet>
      <dgm:spPr/>
    </dgm:pt>
    <dgm:pt modelId="{3347C489-0960-4EFB-8311-8AFEF2C445D5}" type="pres">
      <dgm:prSet presAssocID="{398D1E83-3C31-482F-BBEE-72C3BE4B1A45}" presName="thickLine" presStyleLbl="alignNode1" presStyleIdx="0" presStyleCnt="4"/>
      <dgm:spPr/>
    </dgm:pt>
    <dgm:pt modelId="{C88DBEBC-FC67-4BDB-B8A5-D1970E70AA41}" type="pres">
      <dgm:prSet presAssocID="{398D1E83-3C31-482F-BBEE-72C3BE4B1A45}" presName="horz1" presStyleCnt="0"/>
      <dgm:spPr/>
    </dgm:pt>
    <dgm:pt modelId="{E5EC3420-7AA8-4E92-B571-C72B7973AA87}" type="pres">
      <dgm:prSet presAssocID="{398D1E83-3C31-482F-BBEE-72C3BE4B1A45}" presName="tx1" presStyleLbl="revTx" presStyleIdx="0" presStyleCnt="4"/>
      <dgm:spPr/>
    </dgm:pt>
    <dgm:pt modelId="{4DDE7CAB-8AED-44F8-A924-4567056C0B36}" type="pres">
      <dgm:prSet presAssocID="{398D1E83-3C31-482F-BBEE-72C3BE4B1A45}" presName="vert1" presStyleCnt="0"/>
      <dgm:spPr/>
    </dgm:pt>
    <dgm:pt modelId="{0CED040D-A8C7-403C-B964-F014DB079857}" type="pres">
      <dgm:prSet presAssocID="{735C93C2-4B91-4D05-9DC0-E08D349886D7}" presName="thickLine" presStyleLbl="alignNode1" presStyleIdx="1" presStyleCnt="4"/>
      <dgm:spPr/>
    </dgm:pt>
    <dgm:pt modelId="{7C2E1808-C1B3-4962-99CA-75DABB90505E}" type="pres">
      <dgm:prSet presAssocID="{735C93C2-4B91-4D05-9DC0-E08D349886D7}" presName="horz1" presStyleCnt="0"/>
      <dgm:spPr/>
    </dgm:pt>
    <dgm:pt modelId="{3CDCB19F-9E65-4819-9BE6-9C5394A2BFEC}" type="pres">
      <dgm:prSet presAssocID="{735C93C2-4B91-4D05-9DC0-E08D349886D7}" presName="tx1" presStyleLbl="revTx" presStyleIdx="1" presStyleCnt="4"/>
      <dgm:spPr/>
    </dgm:pt>
    <dgm:pt modelId="{30F76021-2F59-444F-B0AD-314DA85AB0F2}" type="pres">
      <dgm:prSet presAssocID="{735C93C2-4B91-4D05-9DC0-E08D349886D7}" presName="vert1" presStyleCnt="0"/>
      <dgm:spPr/>
    </dgm:pt>
    <dgm:pt modelId="{162656EF-0B80-40D2-A5D2-965C51AE85E7}" type="pres">
      <dgm:prSet presAssocID="{98837FF5-C187-4241-BC04-CE067DF3CB9C}" presName="thickLine" presStyleLbl="alignNode1" presStyleIdx="2" presStyleCnt="4"/>
      <dgm:spPr/>
    </dgm:pt>
    <dgm:pt modelId="{C9C5DC86-4F06-4347-B34F-38071FBC4AB3}" type="pres">
      <dgm:prSet presAssocID="{98837FF5-C187-4241-BC04-CE067DF3CB9C}" presName="horz1" presStyleCnt="0"/>
      <dgm:spPr/>
    </dgm:pt>
    <dgm:pt modelId="{726AC1D6-7D21-4D92-873A-767996A82A2D}" type="pres">
      <dgm:prSet presAssocID="{98837FF5-C187-4241-BC04-CE067DF3CB9C}" presName="tx1" presStyleLbl="revTx" presStyleIdx="2" presStyleCnt="4"/>
      <dgm:spPr/>
    </dgm:pt>
    <dgm:pt modelId="{D22BA48D-0723-4528-9957-F2C3628FEE0D}" type="pres">
      <dgm:prSet presAssocID="{98837FF5-C187-4241-BC04-CE067DF3CB9C}" presName="vert1" presStyleCnt="0"/>
      <dgm:spPr/>
    </dgm:pt>
    <dgm:pt modelId="{85F9D5F3-2611-4C7E-B5ED-04875A812B03}" type="pres">
      <dgm:prSet presAssocID="{8DC4CF69-2A43-48AD-8298-53C19388DC96}" presName="thickLine" presStyleLbl="alignNode1" presStyleIdx="3" presStyleCnt="4"/>
      <dgm:spPr/>
    </dgm:pt>
    <dgm:pt modelId="{362BA81D-414C-4C49-B6CB-B3133F28437B}" type="pres">
      <dgm:prSet presAssocID="{8DC4CF69-2A43-48AD-8298-53C19388DC96}" presName="horz1" presStyleCnt="0"/>
      <dgm:spPr/>
    </dgm:pt>
    <dgm:pt modelId="{514E5284-08A2-4989-ABF7-AAEB5059DDC3}" type="pres">
      <dgm:prSet presAssocID="{8DC4CF69-2A43-48AD-8298-53C19388DC96}" presName="tx1" presStyleLbl="revTx" presStyleIdx="3" presStyleCnt="4"/>
      <dgm:spPr/>
    </dgm:pt>
    <dgm:pt modelId="{A243827A-7B87-4306-A691-CA5A2E3255AE}" type="pres">
      <dgm:prSet presAssocID="{8DC4CF69-2A43-48AD-8298-53C19388DC96}" presName="vert1" presStyleCnt="0"/>
      <dgm:spPr/>
    </dgm:pt>
  </dgm:ptLst>
  <dgm:cxnLst>
    <dgm:cxn modelId="{BF9A9D0A-2BC8-4CF3-BE5A-96DD9113F542}" srcId="{0850A206-D609-4B2D-AC58-70E5FF6E6C1A}" destId="{735C93C2-4B91-4D05-9DC0-E08D349886D7}" srcOrd="1" destOrd="0" parTransId="{F446589A-1445-4191-87BC-129C1A7A81BF}" sibTransId="{91D6DB8E-5787-4A91-A228-B6ED960A3ABE}"/>
    <dgm:cxn modelId="{7B20DF34-4FA7-4841-B553-1E42707D3E7E}" type="presOf" srcId="{8DC4CF69-2A43-48AD-8298-53C19388DC96}" destId="{514E5284-08A2-4989-ABF7-AAEB5059DDC3}" srcOrd="0" destOrd="0" presId="urn:microsoft.com/office/officeart/2008/layout/LinedList"/>
    <dgm:cxn modelId="{DB878081-36C9-4757-913D-7CA26BE8299F}" srcId="{0850A206-D609-4B2D-AC58-70E5FF6E6C1A}" destId="{98837FF5-C187-4241-BC04-CE067DF3CB9C}" srcOrd="2" destOrd="0" parTransId="{18CED202-DF09-4C7B-B6EE-E38BF9AEB840}" sibTransId="{A51D8317-68B8-49DC-B30A-33031637B675}"/>
    <dgm:cxn modelId="{3DB3699F-E826-47F6-A580-F65F367D41C1}" type="presOf" srcId="{0850A206-D609-4B2D-AC58-70E5FF6E6C1A}" destId="{FEEC97A7-C49F-4FFF-8254-ADEAAFB9DDEC}" srcOrd="0" destOrd="0" presId="urn:microsoft.com/office/officeart/2008/layout/LinedList"/>
    <dgm:cxn modelId="{BC7505AC-6345-49DA-A226-5B6F45F089A3}" type="presOf" srcId="{735C93C2-4B91-4D05-9DC0-E08D349886D7}" destId="{3CDCB19F-9E65-4819-9BE6-9C5394A2BFEC}" srcOrd="0" destOrd="0" presId="urn:microsoft.com/office/officeart/2008/layout/LinedList"/>
    <dgm:cxn modelId="{A8A1A7B3-4397-4606-9DA9-C85C136BB980}" type="presOf" srcId="{98837FF5-C187-4241-BC04-CE067DF3CB9C}" destId="{726AC1D6-7D21-4D92-873A-767996A82A2D}" srcOrd="0" destOrd="0" presId="urn:microsoft.com/office/officeart/2008/layout/LinedList"/>
    <dgm:cxn modelId="{EB6888C9-CB95-4AB8-97D4-9B11549B2871}" type="presOf" srcId="{398D1E83-3C31-482F-BBEE-72C3BE4B1A45}" destId="{E5EC3420-7AA8-4E92-B571-C72B7973AA87}" srcOrd="0" destOrd="0" presId="urn:microsoft.com/office/officeart/2008/layout/LinedList"/>
    <dgm:cxn modelId="{934D9ACD-B919-47CE-9E22-545B75E178FC}" srcId="{0850A206-D609-4B2D-AC58-70E5FF6E6C1A}" destId="{398D1E83-3C31-482F-BBEE-72C3BE4B1A45}" srcOrd="0" destOrd="0" parTransId="{7A73EF31-816D-49F2-BEE2-407FA7E8301C}" sibTransId="{E9C96E5C-9E78-4F90-85CC-F91425823F39}"/>
    <dgm:cxn modelId="{3A8CFFCE-A6A8-4E5F-AB59-788FF97193E5}" srcId="{0850A206-D609-4B2D-AC58-70E5FF6E6C1A}" destId="{8DC4CF69-2A43-48AD-8298-53C19388DC96}" srcOrd="3" destOrd="0" parTransId="{2638A636-37B4-480A-A515-FD6DBCAAFF5D}" sibTransId="{9585A5FB-3DF8-4192-A102-9C0285F83F8D}"/>
    <dgm:cxn modelId="{2AD4B559-E332-4350-B55D-6388661EF060}" type="presParOf" srcId="{FEEC97A7-C49F-4FFF-8254-ADEAAFB9DDEC}" destId="{3347C489-0960-4EFB-8311-8AFEF2C445D5}" srcOrd="0" destOrd="0" presId="urn:microsoft.com/office/officeart/2008/layout/LinedList"/>
    <dgm:cxn modelId="{F121E462-62A2-4693-9B7E-9376635FC3C3}" type="presParOf" srcId="{FEEC97A7-C49F-4FFF-8254-ADEAAFB9DDEC}" destId="{C88DBEBC-FC67-4BDB-B8A5-D1970E70AA41}" srcOrd="1" destOrd="0" presId="urn:microsoft.com/office/officeart/2008/layout/LinedList"/>
    <dgm:cxn modelId="{9245E596-2FF9-4F07-AD33-24C4A827D06C}" type="presParOf" srcId="{C88DBEBC-FC67-4BDB-B8A5-D1970E70AA41}" destId="{E5EC3420-7AA8-4E92-B571-C72B7973AA87}" srcOrd="0" destOrd="0" presId="urn:microsoft.com/office/officeart/2008/layout/LinedList"/>
    <dgm:cxn modelId="{2787F809-6EE5-4A92-BC61-D93B3B5AEF42}" type="presParOf" srcId="{C88DBEBC-FC67-4BDB-B8A5-D1970E70AA41}" destId="{4DDE7CAB-8AED-44F8-A924-4567056C0B36}" srcOrd="1" destOrd="0" presId="urn:microsoft.com/office/officeart/2008/layout/LinedList"/>
    <dgm:cxn modelId="{A9AD9643-0B37-4DDA-8347-D3B690C45C99}" type="presParOf" srcId="{FEEC97A7-C49F-4FFF-8254-ADEAAFB9DDEC}" destId="{0CED040D-A8C7-403C-B964-F014DB079857}" srcOrd="2" destOrd="0" presId="urn:microsoft.com/office/officeart/2008/layout/LinedList"/>
    <dgm:cxn modelId="{32F72A5E-4C92-440B-AAC2-0BC8820E1719}" type="presParOf" srcId="{FEEC97A7-C49F-4FFF-8254-ADEAAFB9DDEC}" destId="{7C2E1808-C1B3-4962-99CA-75DABB90505E}" srcOrd="3" destOrd="0" presId="urn:microsoft.com/office/officeart/2008/layout/LinedList"/>
    <dgm:cxn modelId="{9A9006B3-65AB-4E22-A328-DDAFACDB3240}" type="presParOf" srcId="{7C2E1808-C1B3-4962-99CA-75DABB90505E}" destId="{3CDCB19F-9E65-4819-9BE6-9C5394A2BFEC}" srcOrd="0" destOrd="0" presId="urn:microsoft.com/office/officeart/2008/layout/LinedList"/>
    <dgm:cxn modelId="{3644A3E3-D2DF-4CD2-B06C-D27CA50BA557}" type="presParOf" srcId="{7C2E1808-C1B3-4962-99CA-75DABB90505E}" destId="{30F76021-2F59-444F-B0AD-314DA85AB0F2}" srcOrd="1" destOrd="0" presId="urn:microsoft.com/office/officeart/2008/layout/LinedList"/>
    <dgm:cxn modelId="{1C410062-CEED-4C48-9AB8-EE796BDAD1A9}" type="presParOf" srcId="{FEEC97A7-C49F-4FFF-8254-ADEAAFB9DDEC}" destId="{162656EF-0B80-40D2-A5D2-965C51AE85E7}" srcOrd="4" destOrd="0" presId="urn:microsoft.com/office/officeart/2008/layout/LinedList"/>
    <dgm:cxn modelId="{57077593-E8DE-4C6D-9ED2-3ED5741D77C7}" type="presParOf" srcId="{FEEC97A7-C49F-4FFF-8254-ADEAAFB9DDEC}" destId="{C9C5DC86-4F06-4347-B34F-38071FBC4AB3}" srcOrd="5" destOrd="0" presId="urn:microsoft.com/office/officeart/2008/layout/LinedList"/>
    <dgm:cxn modelId="{8343AF7A-B824-4C47-80A6-FF289E9D215A}" type="presParOf" srcId="{C9C5DC86-4F06-4347-B34F-38071FBC4AB3}" destId="{726AC1D6-7D21-4D92-873A-767996A82A2D}" srcOrd="0" destOrd="0" presId="urn:microsoft.com/office/officeart/2008/layout/LinedList"/>
    <dgm:cxn modelId="{A0CAC822-75F6-47F1-96AB-935225260D69}" type="presParOf" srcId="{C9C5DC86-4F06-4347-B34F-38071FBC4AB3}" destId="{D22BA48D-0723-4528-9957-F2C3628FEE0D}" srcOrd="1" destOrd="0" presId="urn:microsoft.com/office/officeart/2008/layout/LinedList"/>
    <dgm:cxn modelId="{3D9567B4-6C37-4D8D-81DC-337609024910}" type="presParOf" srcId="{FEEC97A7-C49F-4FFF-8254-ADEAAFB9DDEC}" destId="{85F9D5F3-2611-4C7E-B5ED-04875A812B03}" srcOrd="6" destOrd="0" presId="urn:microsoft.com/office/officeart/2008/layout/LinedList"/>
    <dgm:cxn modelId="{0388D7A4-465A-4A47-9173-F287B1B5500D}" type="presParOf" srcId="{FEEC97A7-C49F-4FFF-8254-ADEAAFB9DDEC}" destId="{362BA81D-414C-4C49-B6CB-B3133F28437B}" srcOrd="7" destOrd="0" presId="urn:microsoft.com/office/officeart/2008/layout/LinedList"/>
    <dgm:cxn modelId="{E8A1CD1B-2C4E-49B4-B838-4025C0122087}" type="presParOf" srcId="{362BA81D-414C-4C49-B6CB-B3133F28437B}" destId="{514E5284-08A2-4989-ABF7-AAEB5059DDC3}" srcOrd="0" destOrd="0" presId="urn:microsoft.com/office/officeart/2008/layout/LinedList"/>
    <dgm:cxn modelId="{938D588F-989D-4FF0-8707-AB8581F01BBC}" type="presParOf" srcId="{362BA81D-414C-4C49-B6CB-B3133F28437B}" destId="{A243827A-7B87-4306-A691-CA5A2E3255AE}"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9E28171-D219-469C-8A9A-46F4846BE78C}">
      <dsp:nvSpPr>
        <dsp:cNvPr id="0" name=""/>
        <dsp:cNvSpPr/>
      </dsp:nvSpPr>
      <dsp:spPr>
        <a:xfrm>
          <a:off x="29406" y="809648"/>
          <a:ext cx="2335484" cy="729838"/>
        </a:xfrm>
        <a:prstGeom prst="rect">
          <a:avLst/>
        </a:prstGeom>
        <a:solidFill>
          <a:schemeClr val="lt1">
            <a:alpha val="4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94344" tIns="34290" rIns="34290" bIns="34290" numCol="1" spcCol="1270" anchor="ctr" anchorCtr="0">
          <a:noAutofit/>
        </a:bodyPr>
        <a:lstStyle/>
        <a:p>
          <a:pPr marL="0" lvl="0" indent="0" algn="l" defTabSz="400050">
            <a:lnSpc>
              <a:spcPct val="90000"/>
            </a:lnSpc>
            <a:spcBef>
              <a:spcPct val="0"/>
            </a:spcBef>
            <a:spcAft>
              <a:spcPct val="35000"/>
            </a:spcAft>
            <a:buNone/>
          </a:pPr>
          <a:r>
            <a:rPr lang="en-US" sz="900" kern="1200"/>
            <a:t>Improve organization through use of technology</a:t>
          </a:r>
          <a:endParaRPr lang="en-GB" sz="900" kern="1200"/>
        </a:p>
      </dsp:txBody>
      <dsp:txXfrm>
        <a:off x="29406" y="809648"/>
        <a:ext cx="2335484" cy="729838"/>
      </dsp:txXfrm>
    </dsp:sp>
    <dsp:sp modelId="{0430564F-4E28-469A-A80E-BFF9655C195A}">
      <dsp:nvSpPr>
        <dsp:cNvPr id="0" name=""/>
        <dsp:cNvSpPr/>
      </dsp:nvSpPr>
      <dsp:spPr>
        <a:xfrm>
          <a:off x="57384" y="944195"/>
          <a:ext cx="371149" cy="360390"/>
        </a:xfrm>
        <a:prstGeom prst="rect">
          <a:avLst/>
        </a:prstGeom>
        <a:blipFill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0795" cap="flat" cmpd="sng" algn="ctr">
          <a:noFill/>
          <a:prstDash val="solid"/>
        </a:ln>
        <a:effectLst/>
      </dsp:spPr>
      <dsp:style>
        <a:lnRef idx="2">
          <a:scrgbClr r="0" g="0" b="0"/>
        </a:lnRef>
        <a:fillRef idx="1">
          <a:scrgbClr r="0" g="0" b="0"/>
        </a:fillRef>
        <a:effectRef idx="0">
          <a:scrgbClr r="0" g="0" b="0"/>
        </a:effectRef>
        <a:fontRef idx="minor"/>
      </dsp:style>
    </dsp:sp>
    <dsp:sp modelId="{921EAC85-D5BB-48D9-8A02-9E74F92BCC24}">
      <dsp:nvSpPr>
        <dsp:cNvPr id="0" name=""/>
        <dsp:cNvSpPr/>
      </dsp:nvSpPr>
      <dsp:spPr>
        <a:xfrm>
          <a:off x="2625069" y="809648"/>
          <a:ext cx="2335484" cy="729838"/>
        </a:xfrm>
        <a:prstGeom prst="rect">
          <a:avLst/>
        </a:prstGeom>
        <a:solidFill>
          <a:schemeClr val="lt1">
            <a:alpha val="4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94344" tIns="34290" rIns="34290" bIns="34290" numCol="1" spcCol="1270" anchor="ctr" anchorCtr="0">
          <a:noAutofit/>
        </a:bodyPr>
        <a:lstStyle/>
        <a:p>
          <a:pPr marL="0" lvl="0" indent="0" algn="l" defTabSz="400050">
            <a:lnSpc>
              <a:spcPct val="90000"/>
            </a:lnSpc>
            <a:spcBef>
              <a:spcPct val="0"/>
            </a:spcBef>
            <a:spcAft>
              <a:spcPct val="35000"/>
            </a:spcAft>
            <a:buNone/>
          </a:pPr>
          <a:r>
            <a:rPr lang="en-US" sz="900" kern="1200"/>
            <a:t>Benchmark company and department</a:t>
          </a:r>
          <a:endParaRPr lang="en-GB" sz="900" kern="1200"/>
        </a:p>
      </dsp:txBody>
      <dsp:txXfrm>
        <a:off x="2625069" y="809648"/>
        <a:ext cx="2335484" cy="729838"/>
      </dsp:txXfrm>
    </dsp:sp>
    <dsp:sp modelId="{56AE30C9-CC11-4758-B06D-125AC0A87A28}">
      <dsp:nvSpPr>
        <dsp:cNvPr id="0" name=""/>
        <dsp:cNvSpPr/>
      </dsp:nvSpPr>
      <dsp:spPr>
        <a:xfrm>
          <a:off x="2655096" y="909542"/>
          <a:ext cx="367052" cy="355700"/>
        </a:xfrm>
        <a:prstGeom prst="rect">
          <a:avLst/>
        </a:prstGeom>
        <a:blipFill rotWithShape="1">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0795" cap="flat" cmpd="sng" algn="ctr">
          <a:noFill/>
          <a:prstDash val="solid"/>
        </a:ln>
        <a:effectLst/>
      </dsp:spPr>
      <dsp:style>
        <a:lnRef idx="2">
          <a:scrgbClr r="0" g="0" b="0"/>
        </a:lnRef>
        <a:fillRef idx="1">
          <a:scrgbClr r="0" g="0" b="0"/>
        </a:fillRef>
        <a:effectRef idx="0">
          <a:scrgbClr r="0" g="0" b="0"/>
        </a:effectRef>
        <a:fontRef idx="minor"/>
      </dsp:style>
    </dsp:sp>
    <dsp:sp modelId="{D748F682-6E9E-4604-A704-21BA1294026F}">
      <dsp:nvSpPr>
        <dsp:cNvPr id="0" name=""/>
        <dsp:cNvSpPr/>
      </dsp:nvSpPr>
      <dsp:spPr>
        <a:xfrm>
          <a:off x="30067" y="1623013"/>
          <a:ext cx="2335484" cy="729838"/>
        </a:xfrm>
        <a:prstGeom prst="rect">
          <a:avLst/>
        </a:prstGeom>
        <a:solidFill>
          <a:schemeClr val="lt1">
            <a:alpha val="4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94344" tIns="34290" rIns="34290" bIns="34290" numCol="1" spcCol="1270" anchor="ctr" anchorCtr="0">
          <a:noAutofit/>
        </a:bodyPr>
        <a:lstStyle/>
        <a:p>
          <a:pPr marL="0" lvl="0" indent="0" algn="l" defTabSz="400050">
            <a:lnSpc>
              <a:spcPct val="90000"/>
            </a:lnSpc>
            <a:spcBef>
              <a:spcPct val="0"/>
            </a:spcBef>
            <a:spcAft>
              <a:spcPct val="35000"/>
            </a:spcAft>
            <a:buNone/>
          </a:pPr>
          <a:r>
            <a:rPr lang="en-US" sz="900" kern="1200"/>
            <a:t>Select appropriate approach</a:t>
          </a:r>
          <a:endParaRPr lang="en-GB" sz="900" kern="1200"/>
        </a:p>
      </dsp:txBody>
      <dsp:txXfrm>
        <a:off x="30067" y="1623013"/>
        <a:ext cx="2335484" cy="729838"/>
      </dsp:txXfrm>
    </dsp:sp>
    <dsp:sp modelId="{E10403A4-D8CC-44A6-9E96-A638BFAD7C98}">
      <dsp:nvSpPr>
        <dsp:cNvPr id="0" name=""/>
        <dsp:cNvSpPr/>
      </dsp:nvSpPr>
      <dsp:spPr>
        <a:xfrm>
          <a:off x="57887" y="1722907"/>
          <a:ext cx="371466" cy="355700"/>
        </a:xfrm>
        <a:prstGeom prst="rect">
          <a:avLst/>
        </a:prstGeom>
        <a:blipFill rotWithShape="1">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0795" cap="flat" cmpd="sng" algn="ctr">
          <a:noFill/>
          <a:prstDash val="solid"/>
        </a:ln>
        <a:effectLst/>
      </dsp:spPr>
      <dsp:style>
        <a:lnRef idx="2">
          <a:scrgbClr r="0" g="0" b="0"/>
        </a:lnRef>
        <a:fillRef idx="1">
          <a:scrgbClr r="0" g="0" b="0"/>
        </a:fillRef>
        <a:effectRef idx="0">
          <a:scrgbClr r="0" g="0" b="0"/>
        </a:effectRef>
        <a:fontRef idx="minor"/>
      </dsp:style>
    </dsp:sp>
    <dsp:sp modelId="{D12223E5-D6E8-40DC-BFDE-3B5D2B4E721C}">
      <dsp:nvSpPr>
        <dsp:cNvPr id="0" name=""/>
        <dsp:cNvSpPr/>
      </dsp:nvSpPr>
      <dsp:spPr>
        <a:xfrm>
          <a:off x="2624566" y="1623013"/>
          <a:ext cx="2335484" cy="729838"/>
        </a:xfrm>
        <a:prstGeom prst="rect">
          <a:avLst/>
        </a:prstGeom>
        <a:solidFill>
          <a:schemeClr val="lt1">
            <a:alpha val="4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94344" tIns="34290" rIns="34290" bIns="34290" numCol="1" spcCol="1270" anchor="t" anchorCtr="0">
          <a:noAutofit/>
        </a:bodyPr>
        <a:lstStyle/>
        <a:p>
          <a:pPr marL="0" lvl="0" indent="0" algn="l" defTabSz="400050">
            <a:lnSpc>
              <a:spcPct val="90000"/>
            </a:lnSpc>
            <a:spcBef>
              <a:spcPct val="0"/>
            </a:spcBef>
            <a:spcAft>
              <a:spcPct val="35000"/>
            </a:spcAft>
            <a:buNone/>
          </a:pPr>
          <a:r>
            <a:rPr lang="en-US" sz="900" kern="1200"/>
            <a:t>Develop an organizational business and technical roadmap based on:</a:t>
          </a:r>
          <a:endParaRPr lang="en-GB" sz="900" kern="1200"/>
        </a:p>
        <a:p>
          <a:pPr marL="57150" lvl="1" indent="-57150" algn="l" defTabSz="311150">
            <a:lnSpc>
              <a:spcPct val="90000"/>
            </a:lnSpc>
            <a:spcBef>
              <a:spcPct val="0"/>
            </a:spcBef>
            <a:spcAft>
              <a:spcPct val="15000"/>
            </a:spcAft>
            <a:buChar char="•"/>
          </a:pPr>
          <a:r>
            <a:rPr lang="en-US" sz="700" kern="1200"/>
            <a:t>What's possible </a:t>
          </a:r>
          <a:endParaRPr lang="en-GB" sz="700" kern="1200"/>
        </a:p>
        <a:p>
          <a:pPr marL="57150" lvl="1" indent="-57150" algn="l" defTabSz="311150">
            <a:lnSpc>
              <a:spcPct val="90000"/>
            </a:lnSpc>
            <a:spcBef>
              <a:spcPct val="0"/>
            </a:spcBef>
            <a:spcAft>
              <a:spcPct val="15000"/>
            </a:spcAft>
            <a:buChar char="•"/>
          </a:pPr>
          <a:r>
            <a:rPr lang="en-US" sz="700" kern="1200"/>
            <a:t>What's desired </a:t>
          </a:r>
          <a:endParaRPr lang="en-GB" sz="700" kern="1200"/>
        </a:p>
        <a:p>
          <a:pPr marL="57150" lvl="1" indent="-57150" algn="l" defTabSz="311150">
            <a:lnSpc>
              <a:spcPct val="90000"/>
            </a:lnSpc>
            <a:spcBef>
              <a:spcPct val="0"/>
            </a:spcBef>
            <a:spcAft>
              <a:spcPct val="15000"/>
            </a:spcAft>
            <a:buChar char="•"/>
          </a:pPr>
          <a:r>
            <a:rPr lang="en-US" sz="700" kern="1200"/>
            <a:t>Organization's culture and drivers</a:t>
          </a:r>
          <a:endParaRPr lang="en-GB" sz="700" kern="1200"/>
        </a:p>
      </dsp:txBody>
      <dsp:txXfrm>
        <a:off x="2624566" y="1623013"/>
        <a:ext cx="2335484" cy="729838"/>
      </dsp:txXfrm>
    </dsp:sp>
    <dsp:sp modelId="{ED6D410F-EC79-4386-9FD2-0F5091714518}">
      <dsp:nvSpPr>
        <dsp:cNvPr id="0" name=""/>
        <dsp:cNvSpPr/>
      </dsp:nvSpPr>
      <dsp:spPr>
        <a:xfrm>
          <a:off x="2655757" y="1720562"/>
          <a:ext cx="364722" cy="360390"/>
        </a:xfrm>
        <a:prstGeom prst="rect">
          <a:avLst/>
        </a:prstGeom>
        <a:blipFill rotWithShape="1">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w="10795" cap="flat" cmpd="sng" algn="ctr">
          <a:noFill/>
          <a:prstDash val="solid"/>
        </a:ln>
        <a:effectLst/>
      </dsp:spPr>
      <dsp:style>
        <a:lnRef idx="2">
          <a:scrgbClr r="0" g="0" b="0"/>
        </a:lnRef>
        <a:fillRef idx="1">
          <a:scrgbClr r="0" g="0" b="0"/>
        </a:fillRef>
        <a:effectRef idx="0">
          <a:scrgbClr r="0" g="0" b="0"/>
        </a:effectRef>
        <a:fontRef idx="minor"/>
      </dsp:style>
    </dsp:sp>
    <dsp:sp modelId="{6454AAE3-3828-4D74-9B93-083936E5211A}">
      <dsp:nvSpPr>
        <dsp:cNvPr id="0" name=""/>
        <dsp:cNvSpPr/>
      </dsp:nvSpPr>
      <dsp:spPr>
        <a:xfrm>
          <a:off x="27363" y="2436378"/>
          <a:ext cx="2335484" cy="729838"/>
        </a:xfrm>
        <a:prstGeom prst="rect">
          <a:avLst/>
        </a:prstGeom>
        <a:solidFill>
          <a:schemeClr val="lt1">
            <a:alpha val="4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94344" tIns="34290" rIns="34290" bIns="34290" numCol="1" spcCol="1270" anchor="ctr" anchorCtr="0">
          <a:noAutofit/>
        </a:bodyPr>
        <a:lstStyle/>
        <a:p>
          <a:pPr marL="0" lvl="0" indent="0" algn="l" defTabSz="400050">
            <a:lnSpc>
              <a:spcPct val="90000"/>
            </a:lnSpc>
            <a:spcBef>
              <a:spcPct val="0"/>
            </a:spcBef>
            <a:spcAft>
              <a:spcPct val="35000"/>
            </a:spcAft>
            <a:buNone/>
          </a:pPr>
          <a:r>
            <a:rPr lang="en-US" sz="900" kern="1200"/>
            <a:t>Lead and support strategic planning, with senior management </a:t>
          </a:r>
          <a:endParaRPr lang="en-GB" sz="900" kern="1200"/>
        </a:p>
      </dsp:txBody>
      <dsp:txXfrm>
        <a:off x="27363" y="2436378"/>
        <a:ext cx="2335484" cy="729838"/>
      </dsp:txXfrm>
    </dsp:sp>
    <dsp:sp modelId="{E6F4CA7B-F987-4AF9-9534-5A6C184B35B9}">
      <dsp:nvSpPr>
        <dsp:cNvPr id="0" name=""/>
        <dsp:cNvSpPr/>
      </dsp:nvSpPr>
      <dsp:spPr>
        <a:xfrm>
          <a:off x="60591" y="2536272"/>
          <a:ext cx="360650" cy="355700"/>
        </a:xfrm>
        <a:prstGeom prst="rect">
          <a:avLst/>
        </a:prstGeom>
        <a:blipFill rotWithShape="1">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a:ln w="10795" cap="flat" cmpd="sng" algn="ctr">
          <a:noFill/>
          <a:prstDash val="solid"/>
        </a:ln>
        <a:effectLst/>
      </dsp:spPr>
      <dsp:style>
        <a:lnRef idx="2">
          <a:scrgbClr r="0" g="0" b="0"/>
        </a:lnRef>
        <a:fillRef idx="1">
          <a:scrgbClr r="0" g="0" b="0"/>
        </a:fillRef>
        <a:effectRef idx="0">
          <a:scrgbClr r="0" g="0" b="0"/>
        </a:effectRef>
        <a:fontRef idx="minor"/>
      </dsp:style>
    </dsp:sp>
    <dsp:sp modelId="{A686C713-DB78-4985-B8E0-D6300F76D9F8}">
      <dsp:nvSpPr>
        <dsp:cNvPr id="0" name=""/>
        <dsp:cNvSpPr/>
      </dsp:nvSpPr>
      <dsp:spPr>
        <a:xfrm>
          <a:off x="2621862" y="2436378"/>
          <a:ext cx="2335484" cy="729838"/>
        </a:xfrm>
        <a:prstGeom prst="rect">
          <a:avLst/>
        </a:prstGeom>
        <a:solidFill>
          <a:schemeClr val="lt1">
            <a:alpha val="4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94344" tIns="34290" rIns="34290" bIns="34290" numCol="1" spcCol="1270" anchor="ctr" anchorCtr="0">
          <a:noAutofit/>
        </a:bodyPr>
        <a:lstStyle/>
        <a:p>
          <a:pPr marL="0" lvl="0" indent="0" algn="l" defTabSz="400050">
            <a:lnSpc>
              <a:spcPct val="90000"/>
            </a:lnSpc>
            <a:spcBef>
              <a:spcPct val="0"/>
            </a:spcBef>
            <a:spcAft>
              <a:spcPct val="35000"/>
            </a:spcAft>
            <a:buNone/>
          </a:pPr>
          <a:r>
            <a:rPr lang="en-US" sz="900" kern="1200"/>
            <a:t>Align implementation needs and objectives</a:t>
          </a:r>
          <a:endParaRPr lang="en-GB" sz="900" kern="1200"/>
        </a:p>
      </dsp:txBody>
      <dsp:txXfrm>
        <a:off x="2621862" y="2436378"/>
        <a:ext cx="2335484" cy="729838"/>
      </dsp:txXfrm>
    </dsp:sp>
    <dsp:sp modelId="{C27CE480-7645-4536-8429-67C448D223AB}">
      <dsp:nvSpPr>
        <dsp:cNvPr id="0" name=""/>
        <dsp:cNvSpPr/>
      </dsp:nvSpPr>
      <dsp:spPr>
        <a:xfrm>
          <a:off x="2653053" y="2533927"/>
          <a:ext cx="364722" cy="360390"/>
        </a:xfrm>
        <a:prstGeom prst="rect">
          <a:avLst/>
        </a:prstGeom>
        <a:blipFill rotWithShape="1">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a:blipFill>
        <a:ln w="10795" cap="flat" cmpd="sng" algn="ctr">
          <a:noFill/>
          <a:prstDash val="solid"/>
        </a:ln>
        <a:effectLst/>
      </dsp:spPr>
      <dsp:style>
        <a:lnRef idx="2">
          <a:scrgbClr r="0" g="0" b="0"/>
        </a:lnRef>
        <a:fillRef idx="1">
          <a:scrgbClr r="0" g="0" b="0"/>
        </a:fillRef>
        <a:effectRef idx="0">
          <a:scrgbClr r="0" g="0" b="0"/>
        </a:effectRef>
        <a:fontRef idx="minor"/>
      </dsp:style>
    </dsp:sp>
    <dsp:sp modelId="{BE2AE39C-7F9C-4A45-ADBA-F8B3CC049D06}">
      <dsp:nvSpPr>
        <dsp:cNvPr id="0" name=""/>
        <dsp:cNvSpPr/>
      </dsp:nvSpPr>
      <dsp:spPr>
        <a:xfrm>
          <a:off x="27363" y="3249742"/>
          <a:ext cx="2335484" cy="729838"/>
        </a:xfrm>
        <a:prstGeom prst="rect">
          <a:avLst/>
        </a:prstGeom>
        <a:solidFill>
          <a:schemeClr val="lt1">
            <a:alpha val="4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94344" tIns="34290" rIns="34290" bIns="34290" numCol="1" spcCol="1270" anchor="ctr" anchorCtr="0">
          <a:noAutofit/>
        </a:bodyPr>
        <a:lstStyle/>
        <a:p>
          <a:pPr marL="0" lvl="0" indent="0" algn="l" defTabSz="400050">
            <a:lnSpc>
              <a:spcPct val="90000"/>
            </a:lnSpc>
            <a:spcBef>
              <a:spcPct val="0"/>
            </a:spcBef>
            <a:spcAft>
              <a:spcPct val="35000"/>
            </a:spcAft>
            <a:buNone/>
          </a:pPr>
          <a:r>
            <a:rPr lang="en-US" sz="900" kern="1200"/>
            <a:t>Discuss use of the platform with IT – not just technology</a:t>
          </a:r>
          <a:endParaRPr lang="en-GB" sz="900" kern="1200"/>
        </a:p>
      </dsp:txBody>
      <dsp:txXfrm>
        <a:off x="27363" y="3249742"/>
        <a:ext cx="2335484" cy="729838"/>
      </dsp:txXfrm>
    </dsp:sp>
    <dsp:sp modelId="{727291AB-EAF7-4AEF-AC82-EF9A3BD5C7F8}">
      <dsp:nvSpPr>
        <dsp:cNvPr id="0" name=""/>
        <dsp:cNvSpPr/>
      </dsp:nvSpPr>
      <dsp:spPr>
        <a:xfrm>
          <a:off x="60591" y="3349637"/>
          <a:ext cx="360650" cy="355700"/>
        </a:xfrm>
        <a:prstGeom prst="rect">
          <a:avLst/>
        </a:prstGeom>
        <a:blipFill rotWithShape="1">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a:blipFill>
        <a:ln w="10795" cap="flat" cmpd="sng" algn="ctr">
          <a:noFill/>
          <a:prstDash val="solid"/>
        </a:ln>
        <a:effectLst/>
      </dsp:spPr>
      <dsp:style>
        <a:lnRef idx="2">
          <a:scrgbClr r="0" g="0" b="0"/>
        </a:lnRef>
        <a:fillRef idx="1">
          <a:scrgbClr r="0" g="0" b="0"/>
        </a:fillRef>
        <a:effectRef idx="0">
          <a:scrgbClr r="0" g="0" b="0"/>
        </a:effectRef>
        <a:fontRef idx="minor"/>
      </dsp:style>
    </dsp:sp>
    <dsp:sp modelId="{79834A43-DB61-4831-956A-73D47893C98F}">
      <dsp:nvSpPr>
        <dsp:cNvPr id="0" name=""/>
        <dsp:cNvSpPr/>
      </dsp:nvSpPr>
      <dsp:spPr>
        <a:xfrm>
          <a:off x="2621862" y="3249742"/>
          <a:ext cx="2335484" cy="729838"/>
        </a:xfrm>
        <a:prstGeom prst="rect">
          <a:avLst/>
        </a:prstGeom>
        <a:solidFill>
          <a:schemeClr val="lt1">
            <a:alpha val="4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94344" tIns="34290" rIns="34290" bIns="34290" numCol="1" spcCol="1270" anchor="ctr" anchorCtr="0">
          <a:noAutofit/>
        </a:bodyPr>
        <a:lstStyle/>
        <a:p>
          <a:pPr marL="0" lvl="0" indent="0" algn="l" defTabSz="400050">
            <a:lnSpc>
              <a:spcPct val="90000"/>
            </a:lnSpc>
            <a:spcBef>
              <a:spcPct val="0"/>
            </a:spcBef>
            <a:spcAft>
              <a:spcPct val="35000"/>
            </a:spcAft>
            <a:buNone/>
          </a:pPr>
          <a:r>
            <a:rPr lang="en-US" sz="900" kern="1200"/>
            <a:t>Socialization tool</a:t>
          </a:r>
          <a:endParaRPr lang="en-GB" sz="900" kern="1200"/>
        </a:p>
      </dsp:txBody>
      <dsp:txXfrm>
        <a:off x="2621862" y="3249742"/>
        <a:ext cx="2335484" cy="729838"/>
      </dsp:txXfrm>
    </dsp:sp>
    <dsp:sp modelId="{4DD3AC3E-3CE3-4E40-BE87-B3B160E9D18D}">
      <dsp:nvSpPr>
        <dsp:cNvPr id="0" name=""/>
        <dsp:cNvSpPr/>
      </dsp:nvSpPr>
      <dsp:spPr>
        <a:xfrm>
          <a:off x="2653053" y="3347292"/>
          <a:ext cx="364722" cy="360390"/>
        </a:xfrm>
        <a:prstGeom prst="rect">
          <a:avLst/>
        </a:prstGeom>
        <a:blipFill rotWithShape="1">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rcRect/>
          <a:stretch>
            <a:fillRect/>
          </a:stretch>
        </a:blipFill>
        <a:ln w="10795" cap="flat" cmpd="sng" algn="ctr">
          <a:noFill/>
          <a:prstDash val="solid"/>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B3177EE-812A-4A11-9408-4DBAC0001465}">
      <dsp:nvSpPr>
        <dsp:cNvPr id="0" name=""/>
        <dsp:cNvSpPr/>
      </dsp:nvSpPr>
      <dsp:spPr>
        <a:xfrm>
          <a:off x="31" y="447689"/>
          <a:ext cx="3021211" cy="812316"/>
        </a:xfrm>
        <a:prstGeom prst="rect">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85344" rIns="149352" bIns="85344" numCol="1" spcCol="1270" anchor="ctr" anchorCtr="0">
          <a:noAutofit/>
        </a:bodyPr>
        <a:lstStyle/>
        <a:p>
          <a:pPr marL="0" lvl="0" indent="0" algn="ctr" defTabSz="933450">
            <a:lnSpc>
              <a:spcPct val="90000"/>
            </a:lnSpc>
            <a:spcBef>
              <a:spcPct val="0"/>
            </a:spcBef>
            <a:spcAft>
              <a:spcPct val="35000"/>
            </a:spcAft>
            <a:buNone/>
          </a:pPr>
          <a:r>
            <a:rPr lang="en-US" sz="2100" kern="1200" baseline="0"/>
            <a:t>Purpose</a:t>
          </a:r>
          <a:endParaRPr lang="en-GB" sz="2100" kern="1200"/>
        </a:p>
      </dsp:txBody>
      <dsp:txXfrm>
        <a:off x="31" y="447689"/>
        <a:ext cx="3021211" cy="812316"/>
      </dsp:txXfrm>
    </dsp:sp>
    <dsp:sp modelId="{555ED0DF-77D3-4303-A5F0-7192104BE24B}">
      <dsp:nvSpPr>
        <dsp:cNvPr id="0" name=""/>
        <dsp:cNvSpPr/>
      </dsp:nvSpPr>
      <dsp:spPr>
        <a:xfrm>
          <a:off x="31" y="1260006"/>
          <a:ext cx="3021211" cy="4777329"/>
        </a:xfrm>
        <a:prstGeom prst="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2014" tIns="112014" rIns="149352" bIns="168021" numCol="1" spcCol="1270" anchor="t" anchorCtr="0">
          <a:noAutofit/>
        </a:bodyPr>
        <a:lstStyle/>
        <a:p>
          <a:pPr marL="228600" lvl="1" indent="-228600" algn="l" defTabSz="933450">
            <a:lnSpc>
              <a:spcPct val="90000"/>
            </a:lnSpc>
            <a:spcBef>
              <a:spcPct val="0"/>
            </a:spcBef>
            <a:spcAft>
              <a:spcPct val="15000"/>
            </a:spcAft>
            <a:buChar char="•"/>
          </a:pPr>
          <a:r>
            <a:rPr lang="en-US" sz="2100" kern="1200" baseline="0"/>
            <a:t>Safe space to hone your pitch, test your thoughts, or decide how to promote your use of the Maturity Model</a:t>
          </a:r>
          <a:endParaRPr lang="en-GB" sz="2100" kern="1200"/>
        </a:p>
      </dsp:txBody>
      <dsp:txXfrm>
        <a:off x="31" y="1260006"/>
        <a:ext cx="3021211" cy="4777329"/>
      </dsp:txXfrm>
    </dsp:sp>
    <dsp:sp modelId="{972787E3-C8B1-450E-B3B0-DD8366128085}">
      <dsp:nvSpPr>
        <dsp:cNvPr id="0" name=""/>
        <dsp:cNvSpPr/>
      </dsp:nvSpPr>
      <dsp:spPr>
        <a:xfrm>
          <a:off x="3444212" y="447689"/>
          <a:ext cx="3021211" cy="812316"/>
        </a:xfrm>
        <a:prstGeom prst="rect">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85344" rIns="149352" bIns="85344" numCol="1" spcCol="1270" anchor="ctr" anchorCtr="0">
          <a:noAutofit/>
        </a:bodyPr>
        <a:lstStyle/>
        <a:p>
          <a:pPr marL="0" lvl="0" indent="0" algn="ctr" defTabSz="933450">
            <a:lnSpc>
              <a:spcPct val="90000"/>
            </a:lnSpc>
            <a:spcBef>
              <a:spcPct val="0"/>
            </a:spcBef>
            <a:spcAft>
              <a:spcPct val="35000"/>
            </a:spcAft>
            <a:buNone/>
          </a:pPr>
          <a:r>
            <a:rPr lang="en-US" sz="2100" kern="1200" baseline="0"/>
            <a:t>Discussion-based monthly meeting</a:t>
          </a:r>
          <a:endParaRPr lang="en-GB" sz="2100" kern="1200"/>
        </a:p>
      </dsp:txBody>
      <dsp:txXfrm>
        <a:off x="3444212" y="447689"/>
        <a:ext cx="3021211" cy="812316"/>
      </dsp:txXfrm>
    </dsp:sp>
    <dsp:sp modelId="{533D35BB-4DC4-4EA2-A125-4DBB1A64FE1E}">
      <dsp:nvSpPr>
        <dsp:cNvPr id="0" name=""/>
        <dsp:cNvSpPr/>
      </dsp:nvSpPr>
      <dsp:spPr>
        <a:xfrm>
          <a:off x="3444212" y="1260006"/>
          <a:ext cx="3021211" cy="4777329"/>
        </a:xfrm>
        <a:prstGeom prst="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2014" tIns="112014" rIns="149352" bIns="168021" numCol="1" spcCol="1270" anchor="t" anchorCtr="0">
          <a:noAutofit/>
        </a:bodyPr>
        <a:lstStyle/>
        <a:p>
          <a:pPr marL="228600" lvl="1" indent="-228600" algn="l" defTabSz="933450">
            <a:lnSpc>
              <a:spcPct val="90000"/>
            </a:lnSpc>
            <a:spcBef>
              <a:spcPct val="0"/>
            </a:spcBef>
            <a:spcAft>
              <a:spcPct val="15000"/>
            </a:spcAft>
            <a:buChar char="•"/>
          </a:pPr>
          <a:r>
            <a:rPr lang="en-US" sz="2100" kern="1200" baseline="0"/>
            <a:t>Highlights of new assets</a:t>
          </a:r>
          <a:endParaRPr lang="en-GB" sz="2100" kern="1200"/>
        </a:p>
        <a:p>
          <a:pPr marL="228600" lvl="1" indent="-228600" algn="l" defTabSz="933450">
            <a:lnSpc>
              <a:spcPct val="90000"/>
            </a:lnSpc>
            <a:spcBef>
              <a:spcPct val="0"/>
            </a:spcBef>
            <a:spcAft>
              <a:spcPct val="15000"/>
            </a:spcAft>
            <a:buChar char="•"/>
          </a:pPr>
          <a:r>
            <a:rPr lang="en-US" sz="2100" kern="1200" baseline="0"/>
            <a:t>Understanding the competencies</a:t>
          </a:r>
          <a:endParaRPr lang="en-GB" sz="2100" kern="1200"/>
        </a:p>
        <a:p>
          <a:pPr marL="228600" lvl="1" indent="-228600" algn="l" defTabSz="933450">
            <a:lnSpc>
              <a:spcPct val="90000"/>
            </a:lnSpc>
            <a:spcBef>
              <a:spcPct val="0"/>
            </a:spcBef>
            <a:spcAft>
              <a:spcPct val="15000"/>
            </a:spcAft>
            <a:buChar char="•"/>
          </a:pPr>
          <a:r>
            <a:rPr lang="en-US" sz="2100" kern="1200" baseline="0"/>
            <a:t>Mapping technology to maturity levels and competencies</a:t>
          </a:r>
          <a:endParaRPr lang="en-GB" sz="2100" kern="1200"/>
        </a:p>
        <a:p>
          <a:pPr marL="228600" lvl="1" indent="-228600" algn="l" defTabSz="933450">
            <a:lnSpc>
              <a:spcPct val="90000"/>
            </a:lnSpc>
            <a:spcBef>
              <a:spcPct val="0"/>
            </a:spcBef>
            <a:spcAft>
              <a:spcPct val="15000"/>
            </a:spcAft>
            <a:buChar char="•"/>
          </a:pPr>
          <a:r>
            <a:rPr lang="en-US" sz="2100" kern="1200" baseline="0"/>
            <a:t>Running a workshop</a:t>
          </a:r>
          <a:endParaRPr lang="en-GB" sz="2100" kern="1200"/>
        </a:p>
        <a:p>
          <a:pPr marL="228600" lvl="1" indent="-228600" algn="l" defTabSz="933450">
            <a:lnSpc>
              <a:spcPct val="90000"/>
            </a:lnSpc>
            <a:spcBef>
              <a:spcPct val="0"/>
            </a:spcBef>
            <a:spcAft>
              <a:spcPct val="15000"/>
            </a:spcAft>
            <a:buChar char="•"/>
          </a:pPr>
          <a:r>
            <a:rPr lang="en-US" sz="2100" kern="1200" baseline="0"/>
            <a:t>Measuring maturity</a:t>
          </a:r>
          <a:endParaRPr lang="en-GB" sz="2100" kern="1200"/>
        </a:p>
        <a:p>
          <a:pPr marL="228600" lvl="1" indent="-228600" algn="l" defTabSz="933450">
            <a:lnSpc>
              <a:spcPct val="90000"/>
            </a:lnSpc>
            <a:spcBef>
              <a:spcPct val="0"/>
            </a:spcBef>
            <a:spcAft>
              <a:spcPct val="15000"/>
            </a:spcAft>
            <a:buChar char="•"/>
          </a:pPr>
          <a:r>
            <a:rPr lang="en-US" sz="2100" kern="1200" baseline="0"/>
            <a:t>Sharing anecdotes and success stories</a:t>
          </a:r>
          <a:endParaRPr lang="en-GB" sz="2100" kern="1200"/>
        </a:p>
        <a:p>
          <a:pPr marL="228600" lvl="1" indent="-228600" algn="l" defTabSz="933450">
            <a:lnSpc>
              <a:spcPct val="90000"/>
            </a:lnSpc>
            <a:spcBef>
              <a:spcPct val="0"/>
            </a:spcBef>
            <a:spcAft>
              <a:spcPct val="15000"/>
            </a:spcAft>
            <a:buChar char="•"/>
          </a:pPr>
          <a:r>
            <a:rPr lang="en-US" sz="2100" kern="1200" baseline="0"/>
            <a:t>Feedback on the maturity model</a:t>
          </a:r>
          <a:endParaRPr lang="en-GB" sz="2100" kern="1200"/>
        </a:p>
      </dsp:txBody>
      <dsp:txXfrm>
        <a:off x="3444212" y="1260006"/>
        <a:ext cx="3021211" cy="477732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5A78976-0D52-4086-9944-457086BF4A02}">
      <dsp:nvSpPr>
        <dsp:cNvPr id="0" name=""/>
        <dsp:cNvSpPr/>
      </dsp:nvSpPr>
      <dsp:spPr>
        <a:xfrm>
          <a:off x="3482" y="687560"/>
          <a:ext cx="2762844" cy="1657706"/>
        </a:xfrm>
        <a:prstGeom prst="rect">
          <a:avLst/>
        </a:prstGeom>
        <a:solidFill>
          <a:schemeClr val="accent2">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The company needs to manage its staff and process policies in order to remain complaint and ensure staff only work to the latest version of each.</a:t>
          </a:r>
        </a:p>
      </dsp:txBody>
      <dsp:txXfrm>
        <a:off x="3482" y="687560"/>
        <a:ext cx="2762844" cy="1657706"/>
      </dsp:txXfrm>
    </dsp:sp>
    <dsp:sp modelId="{FD5BE849-93ED-46D1-862E-7530C8983A6B}">
      <dsp:nvSpPr>
        <dsp:cNvPr id="0" name=""/>
        <dsp:cNvSpPr/>
      </dsp:nvSpPr>
      <dsp:spPr>
        <a:xfrm>
          <a:off x="3042611" y="687560"/>
          <a:ext cx="2762844" cy="1657706"/>
        </a:xfrm>
        <a:prstGeom prst="rect">
          <a:avLst/>
        </a:prstGeom>
        <a:solidFill>
          <a:schemeClr val="accent2">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The sales team need to issue new quotations and access previously issued versions, similar quotations for other clients and different quotations to the same client. These need to have consistent layouts and information.</a:t>
          </a:r>
        </a:p>
      </dsp:txBody>
      <dsp:txXfrm>
        <a:off x="3042611" y="687560"/>
        <a:ext cx="2762844" cy="1657706"/>
      </dsp:txXfrm>
    </dsp:sp>
    <dsp:sp modelId="{C970D291-AE09-44FA-8A50-3389211CF153}">
      <dsp:nvSpPr>
        <dsp:cNvPr id="0" name=""/>
        <dsp:cNvSpPr/>
      </dsp:nvSpPr>
      <dsp:spPr>
        <a:xfrm>
          <a:off x="6081741" y="687560"/>
          <a:ext cx="2762844" cy="1657706"/>
        </a:xfrm>
        <a:prstGeom prst="rect">
          <a:avLst/>
        </a:prstGeom>
        <a:solidFill>
          <a:schemeClr val="accent2">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Company vision and values need to be updated and communicated across the company, with previous versions removed.</a:t>
          </a:r>
        </a:p>
      </dsp:txBody>
      <dsp:txXfrm>
        <a:off x="6081741" y="687560"/>
        <a:ext cx="2762844" cy="1657706"/>
      </dsp:txXfrm>
    </dsp:sp>
    <dsp:sp modelId="{AB4B08E8-DF9B-49FB-BCB4-9F583711067F}">
      <dsp:nvSpPr>
        <dsp:cNvPr id="0" name=""/>
        <dsp:cNvSpPr/>
      </dsp:nvSpPr>
      <dsp:spPr>
        <a:xfrm>
          <a:off x="9120870" y="687560"/>
          <a:ext cx="2762844" cy="1657706"/>
        </a:xfrm>
        <a:prstGeom prst="rect">
          <a:avLst/>
        </a:prstGeom>
        <a:solidFill>
          <a:schemeClr val="accent2">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Financial and HR documents need to be retained for legal purposes.</a:t>
          </a:r>
        </a:p>
      </dsp:txBody>
      <dsp:txXfrm>
        <a:off x="9120870" y="687560"/>
        <a:ext cx="2762844" cy="1657706"/>
      </dsp:txXfrm>
    </dsp:sp>
    <dsp:sp modelId="{3679CDD3-00F1-427A-AF96-DCEBDBBA7193}">
      <dsp:nvSpPr>
        <dsp:cNvPr id="0" name=""/>
        <dsp:cNvSpPr/>
      </dsp:nvSpPr>
      <dsp:spPr>
        <a:xfrm>
          <a:off x="3482" y="2621552"/>
          <a:ext cx="2762844" cy="1657706"/>
        </a:xfrm>
        <a:prstGeom prst="rect">
          <a:avLst/>
        </a:prstGeom>
        <a:solidFill>
          <a:schemeClr val="accent2">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Project teams need to be able to access all documents related to a project and understand their status.</a:t>
          </a:r>
        </a:p>
      </dsp:txBody>
      <dsp:txXfrm>
        <a:off x="3482" y="2621552"/>
        <a:ext cx="2762844" cy="1657706"/>
      </dsp:txXfrm>
    </dsp:sp>
    <dsp:sp modelId="{D0420450-90EF-4E56-8CB0-294FE22A0982}">
      <dsp:nvSpPr>
        <dsp:cNvPr id="0" name=""/>
        <dsp:cNvSpPr/>
      </dsp:nvSpPr>
      <dsp:spPr>
        <a:xfrm>
          <a:off x="3042611" y="2621552"/>
          <a:ext cx="2762844" cy="1657706"/>
        </a:xfrm>
        <a:prstGeom prst="rect">
          <a:avLst/>
        </a:prstGeom>
        <a:solidFill>
          <a:schemeClr val="accent2">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Information Governance need to ensure that all sensitive information is identified and not shared externally.</a:t>
          </a:r>
        </a:p>
      </dsp:txBody>
      <dsp:txXfrm>
        <a:off x="3042611" y="2621552"/>
        <a:ext cx="2762844" cy="1657706"/>
      </dsp:txXfrm>
    </dsp:sp>
    <dsp:sp modelId="{DD63769B-2058-44DB-B4D1-14C15E311752}">
      <dsp:nvSpPr>
        <dsp:cNvPr id="0" name=""/>
        <dsp:cNvSpPr/>
      </dsp:nvSpPr>
      <dsp:spPr>
        <a:xfrm>
          <a:off x="6081741" y="2621552"/>
          <a:ext cx="2762844" cy="1657706"/>
        </a:xfrm>
        <a:prstGeom prst="rect">
          <a:avLst/>
        </a:prstGeom>
        <a:solidFill>
          <a:schemeClr val="accent2">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Marketing wants to ensure all internal and external documents use the new company logo, colors and mission statement.</a:t>
          </a:r>
        </a:p>
      </dsp:txBody>
      <dsp:txXfrm>
        <a:off x="6081741" y="2621552"/>
        <a:ext cx="2762844" cy="1657706"/>
      </dsp:txXfrm>
    </dsp:sp>
    <dsp:sp modelId="{6C77CCED-5068-4466-9FAB-59707689FDA0}">
      <dsp:nvSpPr>
        <dsp:cNvPr id="0" name=""/>
        <dsp:cNvSpPr/>
      </dsp:nvSpPr>
      <dsp:spPr>
        <a:xfrm>
          <a:off x="9120870" y="2621552"/>
          <a:ext cx="2762844" cy="1657706"/>
        </a:xfrm>
        <a:prstGeom prst="rect">
          <a:avLst/>
        </a:prstGeom>
        <a:solidFill>
          <a:schemeClr val="accent2">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Staff need to know where to store the product specification information, QA reports and analysis data for a new product. They also need to update the new product pipeline overview for the sales and marketing teams.</a:t>
          </a:r>
        </a:p>
      </dsp:txBody>
      <dsp:txXfrm>
        <a:off x="9120870" y="2621552"/>
        <a:ext cx="2762844" cy="165770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347C489-0960-4EFB-8311-8AFEF2C445D5}">
      <dsp:nvSpPr>
        <dsp:cNvPr id="0" name=""/>
        <dsp:cNvSpPr/>
      </dsp:nvSpPr>
      <dsp:spPr>
        <a:xfrm>
          <a:off x="0" y="0"/>
          <a:ext cx="11533186"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5EC3420-7AA8-4E92-B571-C72B7973AA87}">
      <dsp:nvSpPr>
        <dsp:cNvPr id="0" name=""/>
        <dsp:cNvSpPr/>
      </dsp:nvSpPr>
      <dsp:spPr>
        <a:xfrm>
          <a:off x="0" y="0"/>
          <a:ext cx="11533186" cy="10929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9070" tIns="179070" rIns="179070" bIns="179070" numCol="1" spcCol="1270" anchor="t" anchorCtr="0">
          <a:noAutofit/>
        </a:bodyPr>
        <a:lstStyle/>
        <a:p>
          <a:pPr marL="0" lvl="0" indent="0" algn="l" defTabSz="2089150">
            <a:lnSpc>
              <a:spcPct val="90000"/>
            </a:lnSpc>
            <a:spcBef>
              <a:spcPct val="0"/>
            </a:spcBef>
            <a:spcAft>
              <a:spcPct val="35000"/>
            </a:spcAft>
            <a:buNone/>
          </a:pPr>
          <a:r>
            <a:rPr lang="en-US" sz="4700" kern="1200"/>
            <a:t>Communication</a:t>
          </a:r>
        </a:p>
      </dsp:txBody>
      <dsp:txXfrm>
        <a:off x="0" y="0"/>
        <a:ext cx="11533186" cy="1092993"/>
      </dsp:txXfrm>
    </dsp:sp>
    <dsp:sp modelId="{0CED040D-A8C7-403C-B964-F014DB079857}">
      <dsp:nvSpPr>
        <dsp:cNvPr id="0" name=""/>
        <dsp:cNvSpPr/>
      </dsp:nvSpPr>
      <dsp:spPr>
        <a:xfrm>
          <a:off x="0" y="1092993"/>
          <a:ext cx="11533186"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CDCB19F-9E65-4819-9BE6-9C5394A2BFEC}">
      <dsp:nvSpPr>
        <dsp:cNvPr id="0" name=""/>
        <dsp:cNvSpPr/>
      </dsp:nvSpPr>
      <dsp:spPr>
        <a:xfrm>
          <a:off x="0" y="1092993"/>
          <a:ext cx="11533186" cy="10929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9070" tIns="179070" rIns="179070" bIns="179070" numCol="1" spcCol="1270" anchor="t" anchorCtr="0">
          <a:noAutofit/>
        </a:bodyPr>
        <a:lstStyle/>
        <a:p>
          <a:pPr marL="0" lvl="0" indent="0" algn="l" defTabSz="2089150">
            <a:lnSpc>
              <a:spcPct val="90000"/>
            </a:lnSpc>
            <a:spcBef>
              <a:spcPct val="0"/>
            </a:spcBef>
            <a:spcAft>
              <a:spcPct val="35000"/>
            </a:spcAft>
            <a:buNone/>
          </a:pPr>
          <a:r>
            <a:rPr lang="en-US" sz="4700" kern="1200"/>
            <a:t>Collaboration</a:t>
          </a:r>
        </a:p>
      </dsp:txBody>
      <dsp:txXfrm>
        <a:off x="0" y="1092993"/>
        <a:ext cx="11533186" cy="1092993"/>
      </dsp:txXfrm>
    </dsp:sp>
    <dsp:sp modelId="{162656EF-0B80-40D2-A5D2-965C51AE85E7}">
      <dsp:nvSpPr>
        <dsp:cNvPr id="0" name=""/>
        <dsp:cNvSpPr/>
      </dsp:nvSpPr>
      <dsp:spPr>
        <a:xfrm>
          <a:off x="0" y="2185987"/>
          <a:ext cx="11533186"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26AC1D6-7D21-4D92-873A-767996A82A2D}">
      <dsp:nvSpPr>
        <dsp:cNvPr id="0" name=""/>
        <dsp:cNvSpPr/>
      </dsp:nvSpPr>
      <dsp:spPr>
        <a:xfrm>
          <a:off x="0" y="2185987"/>
          <a:ext cx="11533186" cy="10929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9070" tIns="179070" rIns="179070" bIns="179070" numCol="1" spcCol="1270" anchor="t" anchorCtr="0">
          <a:noAutofit/>
        </a:bodyPr>
        <a:lstStyle/>
        <a:p>
          <a:pPr marL="0" lvl="0" indent="0" algn="l" defTabSz="2089150">
            <a:lnSpc>
              <a:spcPct val="90000"/>
            </a:lnSpc>
            <a:spcBef>
              <a:spcPct val="0"/>
            </a:spcBef>
            <a:spcAft>
              <a:spcPct val="35000"/>
            </a:spcAft>
            <a:buNone/>
          </a:pPr>
          <a:r>
            <a:rPr lang="en-US" sz="4700" kern="1200"/>
            <a:t>Search</a:t>
          </a:r>
        </a:p>
      </dsp:txBody>
      <dsp:txXfrm>
        <a:off x="0" y="2185987"/>
        <a:ext cx="11533186" cy="1092993"/>
      </dsp:txXfrm>
    </dsp:sp>
    <dsp:sp modelId="{85F9D5F3-2611-4C7E-B5ED-04875A812B03}">
      <dsp:nvSpPr>
        <dsp:cNvPr id="0" name=""/>
        <dsp:cNvSpPr/>
      </dsp:nvSpPr>
      <dsp:spPr>
        <a:xfrm>
          <a:off x="0" y="3278981"/>
          <a:ext cx="11533186"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14E5284-08A2-4989-ABF7-AAEB5059DDC3}">
      <dsp:nvSpPr>
        <dsp:cNvPr id="0" name=""/>
        <dsp:cNvSpPr/>
      </dsp:nvSpPr>
      <dsp:spPr>
        <a:xfrm>
          <a:off x="0" y="3278981"/>
          <a:ext cx="11533186" cy="10929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9070" tIns="179070" rIns="179070" bIns="179070" numCol="1" spcCol="1270" anchor="t" anchorCtr="0">
          <a:noAutofit/>
        </a:bodyPr>
        <a:lstStyle/>
        <a:p>
          <a:pPr marL="0" lvl="0" indent="0" algn="l" defTabSz="2089150">
            <a:lnSpc>
              <a:spcPct val="90000"/>
            </a:lnSpc>
            <a:spcBef>
              <a:spcPct val="0"/>
            </a:spcBef>
            <a:spcAft>
              <a:spcPct val="35000"/>
            </a:spcAft>
            <a:buNone/>
          </a:pPr>
          <a:r>
            <a:rPr lang="en-US" sz="4700" kern="1200"/>
            <a:t>Business process</a:t>
          </a:r>
        </a:p>
      </dsp:txBody>
      <dsp:txXfrm>
        <a:off x="0" y="3278981"/>
        <a:ext cx="11533186" cy="1092993"/>
      </dsp:txXfrm>
    </dsp:sp>
  </dsp:spTree>
</dsp:drawing>
</file>

<file path=ppt/diagrams/layout1.xml><?xml version="1.0" encoding="utf-8"?>
<dgm:layoutDef xmlns:dgm="http://schemas.openxmlformats.org/drawingml/2006/diagram" xmlns:a="http://schemas.openxmlformats.org/drawingml/2006/main" uniqueId="urn:microsoft.com/office/officeart/2008/layout/PictureStrips">
  <dgm:title val=""/>
  <dgm:desc val=""/>
  <dgm:catLst>
    <dgm:cat type="list" pri="12500"/>
    <dgm:cat type="picture" pri="13000"/>
    <dgm:cat type="pictureconvert" pri="13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40" srcId="0" destId="10" srcOrd="0" destOrd="0"/>
        <dgm:cxn modelId="50" srcId="0" destId="20" srcOrd="1" destOrd="0"/>
        <dgm:cxn modelId="60" srcId="0" destId="30" srcOrd="2" destOrd="0"/>
        <dgm:cxn modelId="70" srcId="0" destId="40" srcOrd="2"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h" refFor="ch" refForName="composite" op="equ" fact="0.1"/>
      <dgm:constr type="h" for="ch" forName="sibTrans" refType="h" refFor="ch" refForName="composite" op="equ" fact="0.1"/>
      <dgm:constr type="w" for="ch" forName="sibTrans" refType="h" refFor="ch" refForName="sibTrans" op="equ"/>
    </dgm:constrLst>
    <dgm:forEach name="nodesForEach" axis="ch" ptType="node">
      <dgm:layoutNode name="composite">
        <dgm:alg type="composite">
          <dgm:param type="ar" val="3"/>
        </dgm:alg>
        <dgm:shape xmlns:r="http://schemas.openxmlformats.org/officeDocument/2006/relationships" r:blip="">
          <dgm:adjLst/>
        </dgm:shape>
        <dgm:choose name="Name4">
          <dgm:if name="Name5" func="var" arg="dir" op="equ" val="norm">
            <dgm:constrLst>
              <dgm:constr type="l" for="ch" forName="rect1" refType="w" fact="0.04"/>
              <dgm:constr type="t" for="ch" forName="rect1" refType="h" fact="0.13"/>
              <dgm:constr type="w" for="ch" forName="rect1" refType="w" fact="0.96"/>
              <dgm:constr type="h" for="ch" forName="rect1" refType="h" fact="0.9"/>
              <dgm:constr type="l" for="ch" forName="rect2" refType="w" fact="0"/>
              <dgm:constr type="t" for="ch" forName="rect2" refType="h" fact="0"/>
              <dgm:constr type="w" for="ch" forName="rect2" refType="w" fact="0.21"/>
              <dgm:constr type="h" for="ch" forName="rect2" refType="w" fact="0.315"/>
            </dgm:constrLst>
          </dgm:if>
          <dgm:else name="Name6">
            <dgm:constrLst>
              <dgm:constr type="l" for="ch" forName="rect1" refType="w" fact="0"/>
              <dgm:constr type="t" for="ch" forName="rect1" refType="h" fact="0.13"/>
              <dgm:constr type="w" for="ch" forName="rect1" refType="w" fact="0.96"/>
              <dgm:constr type="h" for="ch" forName="rect1" refType="h" fact="0.9"/>
              <dgm:constr type="l" for="ch" forName="rect2" refType="w" fact="0.79"/>
              <dgm:constr type="t" for="ch" forName="rect2" refType="h" fact="0"/>
              <dgm:constr type="w" for="ch" forName="rect2" refType="w" fact="0.21"/>
              <dgm:constr type="h" for="ch" forName="rect2" refType="w" fact="0.315"/>
            </dgm:constrLst>
          </dgm:else>
        </dgm:choose>
        <dgm:layoutNode name="rect1" styleLbl="trAlignAcc1">
          <dgm:varLst>
            <dgm:bulletEnabled val="1"/>
          </dgm:varLst>
          <dgm:alg type="tx">
            <dgm:param type="parTxLTRAlign" val="l"/>
          </dgm:alg>
          <dgm:shape xmlns:r="http://schemas.openxmlformats.org/officeDocument/2006/relationships" type="rect" r:blip="">
            <dgm:adjLst/>
          </dgm:shape>
          <dgm:presOf axis="desOrSelf" ptType="node"/>
          <dgm:choose name="Name7">
            <dgm:if name="Name8" func="var" arg="dir" op="equ" val="norm">
              <dgm:constrLst>
                <dgm:constr type="lMarg" refType="w" fact="0.6"/>
                <dgm:constr type="rMarg" refType="primFontSz" fact="0.3"/>
                <dgm:constr type="tMarg" refType="primFontSz" fact="0.3"/>
                <dgm:constr type="bMarg" refType="primFontSz" fact="0.3"/>
              </dgm:constrLst>
            </dgm:if>
            <dgm:else name="Name9">
              <dgm:constrLst>
                <dgm:constr type="lMarg" refType="primFontSz" fact="0.3"/>
                <dgm:constr type="rMarg" refType="w" fact="0.6"/>
                <dgm:constr type="tMarg" refType="primFontSz" fact="0.3"/>
                <dgm:constr type="bMarg" refType="primFontSz" fact="0.3"/>
              </dgm:constrLst>
            </dgm:else>
          </dgm:choose>
          <dgm:ruleLst>
            <dgm:rule type="primFontSz" val="5" fact="NaN" max="NaN"/>
          </dgm:ruleLst>
        </dgm:layoutNode>
        <dgm:layoutNode name="rect2" styleLbl="fgImgPlac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9/9/2021 10:32 AM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9/9/2021 10:31 AM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EMILY</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1C3D530-3419-45A5-AB8A-2242E8FDFF4E}" type="datetime8">
              <a:rPr lang="en-US" smtClean="0"/>
              <a:t>9/9/2021 10:31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13507491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Understand the difference between IG and Records Management</a:t>
            </a:r>
          </a:p>
          <a:p>
            <a:endParaRPr lang="en-GB"/>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D18B56EA-E28F-4F92-9F16-7A6F2501B303}" type="datetime8">
              <a:rPr lang="en-US" smtClean="0"/>
              <a:t>9/9/2021 10:31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10</a:t>
            </a:fld>
            <a:endParaRPr lang="en-US"/>
          </a:p>
        </p:txBody>
      </p:sp>
    </p:spTree>
    <p:extLst>
      <p:ext uri="{BB962C8B-B14F-4D97-AF65-F5344CB8AC3E}">
        <p14:creationId xmlns:p14="http://schemas.microsoft.com/office/powerpoint/2010/main" val="32013828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Holistically how we govern data across the organization</a:t>
            </a:r>
          </a:p>
          <a:p>
            <a:endParaRPr lang="en-US"/>
          </a:p>
          <a:p>
            <a:r>
              <a:rPr lang="en-US"/>
              <a:t>CSO vs records management people</a:t>
            </a:r>
          </a:p>
          <a:p>
            <a:endParaRPr lang="en-US"/>
          </a:p>
          <a:p>
            <a:r>
              <a:rPr lang="en-US"/>
              <a:t>Sensitivity labels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D18B56EA-E28F-4F92-9F16-7A6F2501B303}" type="datetime8">
              <a:rPr lang="en-US" smtClean="0"/>
              <a:t>9/9/2021 10:31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31640375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Joanne - defining retention policies</a:t>
            </a:r>
          </a:p>
          <a:p>
            <a:endParaRPr lang="en-US"/>
          </a:p>
          <a:p>
            <a:endParaRPr lang="en-US"/>
          </a:p>
          <a:p>
            <a:r>
              <a:rPr lang="en-US"/>
              <a:t>GDPR</a:t>
            </a:r>
          </a:p>
          <a:p>
            <a:r>
              <a:rPr lang="en-US"/>
              <a:t>CTTA</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D18B56EA-E28F-4F92-9F16-7A6F2501B303}" type="datetime8">
              <a:rPr lang="en-US" smtClean="0"/>
              <a:t>9/9/2021 10:31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12</a:t>
            </a:fld>
            <a:endParaRPr lang="en-US"/>
          </a:p>
        </p:txBody>
      </p:sp>
    </p:spTree>
    <p:extLst>
      <p:ext uri="{BB962C8B-B14F-4D97-AF65-F5344CB8AC3E}">
        <p14:creationId xmlns:p14="http://schemas.microsoft.com/office/powerpoint/2010/main" val="4990186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What  is there to stop a breach?</a:t>
            </a:r>
          </a:p>
          <a:p>
            <a:r>
              <a:rPr lang="en-US"/>
              <a:t>What happens when there is a breach?</a:t>
            </a:r>
          </a:p>
          <a:p>
            <a:endParaRPr lang="en-US"/>
          </a:p>
          <a:p>
            <a:r>
              <a:rPr lang="en-US"/>
              <a:t>Version history may be enabled, but not understood or used (still creating  versions via file names: e.g. “safety_assessment_v1.docx”</a:t>
            </a:r>
          </a:p>
          <a:p>
            <a:endParaRPr lang="en-US"/>
          </a:p>
          <a:p>
            <a:r>
              <a:rPr lang="en-US"/>
              <a:t>STOP RECORDING</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D18B56EA-E28F-4F92-9F16-7A6F2501B303}" type="datetime8">
              <a:rPr lang="en-US" smtClean="0"/>
              <a:t>9/9/2021 10:31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15</a:t>
            </a:fld>
            <a:endParaRPr lang="en-US"/>
          </a:p>
        </p:txBody>
      </p:sp>
    </p:spTree>
    <p:extLst>
      <p:ext uri="{BB962C8B-B14F-4D97-AF65-F5344CB8AC3E}">
        <p14:creationId xmlns:p14="http://schemas.microsoft.com/office/powerpoint/2010/main" val="25934547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Staff are told to do Retention etc.</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D18B56EA-E28F-4F92-9F16-7A6F2501B303}" type="datetime8">
              <a:rPr lang="en-US" smtClean="0"/>
              <a:t>9/9/2021 10:31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16</a:t>
            </a:fld>
            <a:endParaRPr lang="en-US"/>
          </a:p>
        </p:txBody>
      </p:sp>
    </p:spTree>
    <p:extLst>
      <p:ext uri="{BB962C8B-B14F-4D97-AF65-F5344CB8AC3E}">
        <p14:creationId xmlns:p14="http://schemas.microsoft.com/office/powerpoint/2010/main" val="33342115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Staff are trained in Compliance, IG &amp; risk and the need for retention etc</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D18B56EA-E28F-4F92-9F16-7A6F2501B303}" type="datetime8">
              <a:rPr lang="en-US" smtClean="0"/>
              <a:t>9/9/2021 10:31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17</a:t>
            </a:fld>
            <a:endParaRPr lang="en-US"/>
          </a:p>
        </p:txBody>
      </p:sp>
    </p:spTree>
    <p:extLst>
      <p:ext uri="{BB962C8B-B14F-4D97-AF65-F5344CB8AC3E}">
        <p14:creationId xmlns:p14="http://schemas.microsoft.com/office/powerpoint/2010/main" val="25630159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Staff are trained, assessed and maintained re: IG, risk, which includes retention</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D18B56EA-E28F-4F92-9F16-7A6F2501B303}" type="datetime8">
              <a:rPr lang="en-US" smtClean="0"/>
              <a:t>9/9/2021 10:31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18</a:t>
            </a:fld>
            <a:endParaRPr lang="en-US"/>
          </a:p>
        </p:txBody>
      </p:sp>
    </p:spTree>
    <p:extLst>
      <p:ext uri="{BB962C8B-B14F-4D97-AF65-F5344CB8AC3E}">
        <p14:creationId xmlns:p14="http://schemas.microsoft.com/office/powerpoint/2010/main" val="25353328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Staff are trained, assessed and maintained re: IG, risk, which includes retention</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D18B56EA-E28F-4F92-9F16-7A6F2501B303}" type="datetime8">
              <a:rPr lang="en-US" smtClean="0"/>
              <a:t>9/9/2021 10:31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19</a:t>
            </a:fld>
            <a:endParaRPr lang="en-US"/>
          </a:p>
        </p:txBody>
      </p:sp>
    </p:spTree>
    <p:extLst>
      <p:ext uri="{BB962C8B-B14F-4D97-AF65-F5344CB8AC3E}">
        <p14:creationId xmlns:p14="http://schemas.microsoft.com/office/powerpoint/2010/main" val="26746896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Staff are trained, assessed and maintained re: IG, risk, which includes retention</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D18B56EA-E28F-4F92-9F16-7A6F2501B303}" type="datetime8">
              <a:rPr lang="en-US" smtClean="0"/>
              <a:t>9/9/2021 10:31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21</a:t>
            </a:fld>
            <a:endParaRPr lang="en-US"/>
          </a:p>
        </p:txBody>
      </p:sp>
    </p:spTree>
    <p:extLst>
      <p:ext uri="{BB962C8B-B14F-4D97-AF65-F5344CB8AC3E}">
        <p14:creationId xmlns:p14="http://schemas.microsoft.com/office/powerpoint/2010/main" val="35436695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1516456-3B92-48A4-8CB6-61EC86E74CAD}" type="slidenum">
              <a:rPr lang="en-US" smtClean="0"/>
              <a:t>25</a:t>
            </a:fld>
            <a:endParaRPr lang="en-US"/>
          </a:p>
        </p:txBody>
      </p:sp>
    </p:spTree>
    <p:extLst>
      <p:ext uri="{BB962C8B-B14F-4D97-AF65-F5344CB8AC3E}">
        <p14:creationId xmlns:p14="http://schemas.microsoft.com/office/powerpoint/2010/main" val="7434730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EMILY</a:t>
            </a:r>
          </a:p>
        </p:txBody>
      </p:sp>
      <p:sp>
        <p:nvSpPr>
          <p:cNvPr id="4" name="Header Placeholder 3"/>
          <p:cNvSpPr>
            <a:spLocks noGrp="1"/>
          </p:cNvSpPr>
          <p:nvPr>
            <p:ph type="hdr" sz="quarter" idx="10"/>
          </p:nvPr>
        </p:nvSpPr>
        <p:spPr/>
        <p:txBody>
          <a:bodyPr/>
          <a:lstStyle/>
          <a:p>
            <a:r>
              <a:rPr lang="en-US"/>
              <a:t>SharePoint Patterns and Practices</a:t>
            </a: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12"/>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9107277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D18B56EA-E28F-4F92-9F16-7A6F2501B303}" type="datetime8">
              <a:rPr lang="en-US" smtClean="0"/>
              <a:t>9/9/2021 10:31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26</a:t>
            </a:fld>
            <a:endParaRPr lang="en-US"/>
          </a:p>
        </p:txBody>
      </p:sp>
    </p:spTree>
    <p:extLst>
      <p:ext uri="{BB962C8B-B14F-4D97-AF65-F5344CB8AC3E}">
        <p14:creationId xmlns:p14="http://schemas.microsoft.com/office/powerpoint/2010/main" val="13427097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SIMON H</a:t>
            </a:r>
          </a:p>
          <a:p>
            <a:r>
              <a:rPr lang="en-US">
                <a:cs typeface="Calibri"/>
              </a:rPr>
              <a:t>New resources: Running a workshop, plus associated workbooks</a:t>
            </a:r>
          </a:p>
        </p:txBody>
      </p:sp>
      <p:sp>
        <p:nvSpPr>
          <p:cNvPr id="4" name="Slide Number Placeholder 3"/>
          <p:cNvSpPr>
            <a:spLocks noGrp="1"/>
          </p:cNvSpPr>
          <p:nvPr>
            <p:ph type="sldNum" sz="quarter" idx="5"/>
          </p:nvPr>
        </p:nvSpPr>
        <p:spPr/>
        <p:txBody>
          <a:bodyPr/>
          <a:lstStyle/>
          <a:p>
            <a:fld id="{BEF7187D-E6D4-4BDC-B741-2D2C3948D6E5}" type="slidenum">
              <a:rPr lang="en-GB"/>
              <a:t>3</a:t>
            </a:fld>
            <a:endParaRPr lang="en-GB"/>
          </a:p>
        </p:txBody>
      </p:sp>
    </p:spTree>
    <p:extLst>
      <p:ext uri="{BB962C8B-B14F-4D97-AF65-F5344CB8AC3E}">
        <p14:creationId xmlns:p14="http://schemas.microsoft.com/office/powerpoint/2010/main" val="14002762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SIMON H</a:t>
            </a:r>
          </a:p>
        </p:txBody>
      </p:sp>
      <p:sp>
        <p:nvSpPr>
          <p:cNvPr id="4" name="Slide Number Placeholder 3"/>
          <p:cNvSpPr>
            <a:spLocks noGrp="1"/>
          </p:cNvSpPr>
          <p:nvPr>
            <p:ph type="sldNum" sz="quarter" idx="5"/>
          </p:nvPr>
        </p:nvSpPr>
        <p:spPr/>
        <p:txBody>
          <a:bodyPr/>
          <a:lstStyle/>
          <a:p>
            <a:fld id="{BEF7187D-E6D4-4BDC-B741-2D2C3948D6E5}" type="slidenum">
              <a:rPr lang="en-GB"/>
              <a:t>4</a:t>
            </a:fld>
            <a:endParaRPr lang="en-GB"/>
          </a:p>
        </p:txBody>
      </p:sp>
    </p:spTree>
    <p:extLst>
      <p:ext uri="{BB962C8B-B14F-4D97-AF65-F5344CB8AC3E}">
        <p14:creationId xmlns:p14="http://schemas.microsoft.com/office/powerpoint/2010/main" val="36094591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SIMON H</a:t>
            </a:r>
          </a:p>
        </p:txBody>
      </p:sp>
      <p:sp>
        <p:nvSpPr>
          <p:cNvPr id="4" name="Slide Number Placeholder 3"/>
          <p:cNvSpPr>
            <a:spLocks noGrp="1"/>
          </p:cNvSpPr>
          <p:nvPr>
            <p:ph type="sldNum" sz="quarter" idx="5"/>
          </p:nvPr>
        </p:nvSpPr>
        <p:spPr/>
        <p:txBody>
          <a:bodyPr/>
          <a:lstStyle/>
          <a:p>
            <a:fld id="{BEF7187D-E6D4-4BDC-B741-2D2C3948D6E5}" type="slidenum">
              <a:rPr lang="en-GB"/>
              <a:t>5</a:t>
            </a:fld>
            <a:endParaRPr lang="en-GB"/>
          </a:p>
        </p:txBody>
      </p:sp>
    </p:spTree>
    <p:extLst>
      <p:ext uri="{BB962C8B-B14F-4D97-AF65-F5344CB8AC3E}">
        <p14:creationId xmlns:p14="http://schemas.microsoft.com/office/powerpoint/2010/main" val="28776435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419" sz="900" kern="1200">
                <a:solidFill>
                  <a:schemeClr val="tx1"/>
                </a:solidFill>
                <a:effectLst/>
                <a:latin typeface="Segoe UI Light" pitchFamily="34" charset="0"/>
                <a:ea typeface="+mn-ea"/>
                <a:cs typeface="+mn-cs"/>
              </a:rPr>
              <a:t>EMILY</a:t>
            </a:r>
          </a:p>
        </p:txBody>
      </p:sp>
      <p:sp>
        <p:nvSpPr>
          <p:cNvPr id="4" name="Slide Number Placeholder 3"/>
          <p:cNvSpPr>
            <a:spLocks noGrp="1"/>
          </p:cNvSpPr>
          <p:nvPr>
            <p:ph type="sldNum" sz="quarter" idx="10"/>
          </p:nvPr>
        </p:nvSpPr>
        <p:spPr/>
        <p:txBody>
          <a:bodyPr/>
          <a:lstStyle/>
          <a:p>
            <a:pPr marL="0" marR="0" lvl="0" indent="0" algn="r" defTabSz="932513" rtl="0" eaLnBrk="1" fontAlgn="auto" latinLnBrk="0" hangingPunct="1">
              <a:lnSpc>
                <a:spcPct val="100000"/>
              </a:lnSpc>
              <a:spcBef>
                <a:spcPts val="0"/>
              </a:spcBef>
              <a:spcAft>
                <a:spcPts val="0"/>
              </a:spcAft>
              <a:buClrTx/>
              <a:buSzTx/>
              <a:buFontTx/>
              <a:buNone/>
              <a:tabLst/>
              <a:defRPr/>
            </a:pPr>
            <a:fld id="{19E01211-1A50-E143-827A-0DADEB0A414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513"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80045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419" sz="900" kern="1200">
              <a:solidFill>
                <a:schemeClr val="tx1"/>
              </a:solidFill>
              <a:effectLst/>
              <a:latin typeface="Segoe UI Light" pitchFamily="34" charset="0"/>
              <a:cs typeface="Segoe UI Light"/>
            </a:endParaRPr>
          </a:p>
        </p:txBody>
      </p:sp>
      <p:sp>
        <p:nvSpPr>
          <p:cNvPr id="4" name="Slide Number Placeholder 3"/>
          <p:cNvSpPr>
            <a:spLocks noGrp="1"/>
          </p:cNvSpPr>
          <p:nvPr>
            <p:ph type="sldNum" sz="quarter" idx="10"/>
          </p:nvPr>
        </p:nvSpPr>
        <p:spPr/>
        <p:txBody>
          <a:bodyPr/>
          <a:lstStyle/>
          <a:p>
            <a:pPr marL="0" marR="0" lvl="0" indent="0" algn="r" defTabSz="932513" rtl="0" eaLnBrk="1" fontAlgn="auto" latinLnBrk="0" hangingPunct="1">
              <a:lnSpc>
                <a:spcPct val="100000"/>
              </a:lnSpc>
              <a:spcBef>
                <a:spcPts val="0"/>
              </a:spcBef>
              <a:spcAft>
                <a:spcPts val="0"/>
              </a:spcAft>
              <a:buClrTx/>
              <a:buSzTx/>
              <a:buFontTx/>
              <a:buNone/>
              <a:tabLst/>
              <a:defRPr/>
            </a:pPr>
            <a:fld id="{19E01211-1A50-E143-827A-0DADEB0A414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513"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475040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EMILY</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D18B56EA-E28F-4F92-9F16-7A6F2501B303}" type="datetime8">
              <a:rPr lang="en-US" smtClean="0"/>
              <a:t>9/9/2021 10:31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28130205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sz="900" kern="1200" noProof="0">
              <a:solidFill>
                <a:schemeClr val="tx1"/>
              </a:solidFill>
              <a:effectLst/>
              <a:latin typeface="Segoe UI Light"/>
              <a:cs typeface="Segoe UI Light"/>
            </a:endParaRPr>
          </a:p>
          <a:p>
            <a:endParaRPr lang="en-GB" noProof="0">
              <a:cs typeface="Segoe UI Light"/>
            </a:endParaRPr>
          </a:p>
          <a:p>
            <a:endParaRPr lang="en-GB" noProof="0">
              <a:cs typeface="Segoe UI Light"/>
            </a:endParaRPr>
          </a:p>
        </p:txBody>
      </p:sp>
      <p:sp>
        <p:nvSpPr>
          <p:cNvPr id="4" name="Slide Number Placeholder 3"/>
          <p:cNvSpPr>
            <a:spLocks noGrp="1"/>
          </p:cNvSpPr>
          <p:nvPr>
            <p:ph type="sldNum" sz="quarter" idx="10"/>
          </p:nvPr>
        </p:nvSpPr>
        <p:spPr/>
        <p:txBody>
          <a:bodyPr/>
          <a:lstStyle/>
          <a:p>
            <a:pPr marL="0" marR="0" lvl="0" indent="0" algn="r" defTabSz="932513" rtl="0" eaLnBrk="1" fontAlgn="auto" latinLnBrk="0" hangingPunct="1">
              <a:lnSpc>
                <a:spcPct val="100000"/>
              </a:lnSpc>
              <a:spcBef>
                <a:spcPts val="0"/>
              </a:spcBef>
              <a:spcAft>
                <a:spcPts val="0"/>
              </a:spcAft>
              <a:buClrTx/>
              <a:buSzTx/>
              <a:buFontTx/>
              <a:buNone/>
              <a:tabLst/>
              <a:defRPr/>
            </a:pPr>
            <a:fld id="{19E01211-1A50-E143-827A-0DADEB0A414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513"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056878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Master" Target="../slideMasters/slideMaster1.xml"/><Relationship Id="rId5" Type="http://schemas.openxmlformats.org/officeDocument/2006/relationships/image" Target="../media/image11.jpeg"/><Relationship Id="rId4" Type="http://schemas.openxmlformats.org/officeDocument/2006/relationships/image" Target="../media/image10.jpe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14.jpe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4"/>
            <a:ext cx="11889564" cy="625657"/>
          </a:xfrm>
        </p:spPr>
        <p:txBody>
          <a:bodyPr/>
          <a:lstStyle>
            <a:lvl1pPr>
              <a:defRPr sz="4000"/>
            </a:lvl1pPr>
          </a:lstStyle>
          <a:p>
            <a:r>
              <a:rPr lang="en-GB"/>
              <a:t>Click to edit Master title style</a:t>
            </a:r>
          </a:p>
        </p:txBody>
      </p:sp>
      <p:sp>
        <p:nvSpPr>
          <p:cNvPr id="3" name="Content Placeholder 2"/>
          <p:cNvSpPr>
            <a:spLocks noGrp="1"/>
          </p:cNvSpPr>
          <p:nvPr>
            <p:ph idx="1"/>
          </p:nvPr>
        </p:nvSpPr>
        <p:spPr/>
        <p:txBody>
          <a:bodyPr/>
          <a:lstStyle>
            <a:lvl1pPr>
              <a:lnSpc>
                <a:spcPct val="100000"/>
              </a:lnSpc>
              <a:spcBef>
                <a:spcPts val="600"/>
              </a:spcBef>
              <a:defRPr/>
            </a:lvl1pPr>
            <a:lvl2pPr>
              <a:lnSpc>
                <a:spcPct val="100000"/>
              </a:lnSpc>
              <a:spcBef>
                <a:spcPts val="600"/>
              </a:spcBef>
              <a:defRPr/>
            </a:lvl2pPr>
            <a:lvl3pPr>
              <a:lnSpc>
                <a:spcPct val="100000"/>
              </a:lnSpc>
              <a:spcBef>
                <a:spcPts val="600"/>
              </a:spcBef>
              <a:defRPr/>
            </a:lvl3pPr>
            <a:lvl4pPr>
              <a:lnSpc>
                <a:spcPct val="100000"/>
              </a:lnSpc>
              <a:spcBef>
                <a:spcPts val="600"/>
              </a:spcBef>
              <a:defRPr/>
            </a:lvl4pPr>
            <a:lvl5pPr>
              <a:lnSpc>
                <a:spcPct val="100000"/>
              </a:lnSpc>
              <a:spcBef>
                <a:spcPts val="600"/>
              </a:spcBef>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25873231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ree column bulleted lis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a:t>Three column bulleted list</a:t>
            </a:r>
          </a:p>
        </p:txBody>
      </p:sp>
      <p:sp>
        <p:nvSpPr>
          <p:cNvPr id="5" name="Text Placeholder 4"/>
          <p:cNvSpPr>
            <a:spLocks noGrp="1"/>
          </p:cNvSpPr>
          <p:nvPr>
            <p:ph type="body" sz="quarter" idx="11" hasCustomPrompt="1"/>
          </p:nvPr>
        </p:nvSpPr>
        <p:spPr>
          <a:xfrm>
            <a:off x="465138" y="1201546"/>
            <a:ext cx="3690937" cy="4744095"/>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Text Placeholder 4"/>
          <p:cNvSpPr>
            <a:spLocks noGrp="1"/>
          </p:cNvSpPr>
          <p:nvPr>
            <p:ph type="body" sz="quarter" idx="12" hasCustomPrompt="1"/>
          </p:nvPr>
        </p:nvSpPr>
        <p:spPr>
          <a:xfrm>
            <a:off x="4399597" y="1211126"/>
            <a:ext cx="3669666" cy="4744095"/>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8" name="Text Placeholder 4"/>
          <p:cNvSpPr>
            <a:spLocks noGrp="1"/>
          </p:cNvSpPr>
          <p:nvPr>
            <p:ph type="body" sz="quarter" idx="13" hasCustomPrompt="1"/>
          </p:nvPr>
        </p:nvSpPr>
        <p:spPr>
          <a:xfrm>
            <a:off x="8303577" y="1201546"/>
            <a:ext cx="3694748" cy="474409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Tree>
    <p:extLst>
      <p:ext uri="{BB962C8B-B14F-4D97-AF65-F5344CB8AC3E}">
        <p14:creationId xmlns:p14="http://schemas.microsoft.com/office/powerpoint/2010/main" val="3441183624"/>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Headed three column bulleted lis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a:t>Headed three column bulleted list</a:t>
            </a:r>
          </a:p>
        </p:txBody>
      </p:sp>
      <p:sp>
        <p:nvSpPr>
          <p:cNvPr id="4" name="Text Placeholder 3"/>
          <p:cNvSpPr>
            <a:spLocks noGrp="1"/>
          </p:cNvSpPr>
          <p:nvPr>
            <p:ph type="body" sz="quarter" idx="10" hasCustomPrompt="1"/>
          </p:nvPr>
        </p:nvSpPr>
        <p:spPr>
          <a:xfrm>
            <a:off x="465138" y="1214584"/>
            <a:ext cx="3690937" cy="307777"/>
          </a:xfrm>
        </p:spPr>
        <p:txBody>
          <a:bodyPr wrap="square" lIns="0" tIns="0" rIns="0" bIns="0">
            <a:norm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a:t>Subhead Segoe UI Regular</a:t>
            </a:r>
          </a:p>
        </p:txBody>
      </p:sp>
      <p:sp>
        <p:nvSpPr>
          <p:cNvPr id="5" name="Text Placeholder 4"/>
          <p:cNvSpPr>
            <a:spLocks noGrp="1"/>
          </p:cNvSpPr>
          <p:nvPr>
            <p:ph type="body" sz="quarter" idx="11" hasCustomPrompt="1"/>
          </p:nvPr>
        </p:nvSpPr>
        <p:spPr>
          <a:xfrm>
            <a:off x="465138" y="1625600"/>
            <a:ext cx="3690937" cy="4320041"/>
          </a:xfrm>
        </p:spPr>
        <p:txBody>
          <a:bodyPr lIns="0" tIns="0" rIns="0" bIns="0">
            <a:normAutofit/>
          </a:bodyPr>
          <a:lstStyle>
            <a:lvl1pPr marL="0" indent="0">
              <a:lnSpc>
                <a:spcPct val="100000"/>
              </a:lnSpc>
              <a:spcBef>
                <a:spcPts val="900"/>
              </a:spcBef>
              <a:buNone/>
              <a:defRPr sz="1400" b="1">
                <a:solidFill>
                  <a:schemeClr val="accent1"/>
                </a:solidFill>
                <a:latin typeface="+mn-lt"/>
              </a:defRPr>
            </a:lvl1pPr>
            <a:lvl2pPr marL="0" marR="0" indent="0" algn="l" defTabSz="932742" rtl="0" eaLnBrk="1" fontAlgn="auto" latinLnBrk="0" hangingPunct="1">
              <a:lnSpc>
                <a:spcPct val="1000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lang="en-US" sz="1400" kern="1200" spc="0" baseline="0" dirty="0" smtClean="0">
                <a:solidFill>
                  <a:schemeClr val="tx1"/>
                </a:solidFill>
                <a:latin typeface="+mn-lt"/>
                <a:ea typeface="+mn-ea"/>
                <a:cs typeface="+mn-cs"/>
              </a:defRPr>
            </a:lvl3pPr>
            <a:lvl4pPr marL="400050" indent="0">
              <a:buNone/>
              <a:defRPr sz="1200"/>
            </a:lvl4pPr>
            <a:lvl5pPr marL="914400" indent="0">
              <a:buNone/>
              <a:defRPr/>
            </a:lvl5pPr>
          </a:lstStyle>
          <a:p>
            <a:pPr lvl="0"/>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685800" marR="0" lvl="3"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a:t>Sub bullet 1</a:t>
            </a:r>
          </a:p>
          <a:p>
            <a:pPr marL="685800" marR="0" lvl="3"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a:t>Sub bullet 2</a:t>
            </a:r>
          </a:p>
          <a:p>
            <a:pPr marL="685800" marR="0" lvl="3"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endParaRPr lang="en-US"/>
          </a:p>
        </p:txBody>
      </p:sp>
      <p:sp>
        <p:nvSpPr>
          <p:cNvPr id="6" name="Text Placeholder 4"/>
          <p:cNvSpPr>
            <a:spLocks noGrp="1"/>
          </p:cNvSpPr>
          <p:nvPr>
            <p:ph type="body" sz="quarter" idx="12" hasCustomPrompt="1"/>
          </p:nvPr>
        </p:nvSpPr>
        <p:spPr>
          <a:xfrm>
            <a:off x="4386262" y="1635179"/>
            <a:ext cx="3669666" cy="4310461"/>
          </a:xfrm>
        </p:spPr>
        <p:txBody>
          <a:bodyPr lIns="0" tIns="0" rIns="0" bIns="0">
            <a:normAutofit/>
          </a:bodyPr>
          <a:lstStyle>
            <a:lvl1pPr marL="0" marR="0" indent="0" algn="l" defTabSz="932742" rtl="0" eaLnBrk="1" fontAlgn="auto" latinLnBrk="0" hangingPunct="1">
              <a:lnSpc>
                <a:spcPct val="1000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ct val="1000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lang="en-US" sz="1200" kern="1200" spc="0" baseline="0" dirty="0" smtClean="0">
                <a:gradFill>
                  <a:gsLst>
                    <a:gs pos="1250">
                      <a:schemeClr val="tx1"/>
                    </a:gs>
                    <a:gs pos="100000">
                      <a:schemeClr val="tx1"/>
                    </a:gs>
                  </a:gsLst>
                  <a:lin ang="5400000" scaled="0"/>
                </a:gradFill>
                <a:latin typeface="+mn-lt"/>
                <a:ea typeface="+mn-ea"/>
                <a:cs typeface="+mn-cs"/>
              </a:defRPr>
            </a:lvl4pPr>
            <a:lvl5pPr marL="628650" indent="0">
              <a:buNone/>
              <a:defRPr lang="en-US" sz="1200" kern="1200" spc="0" baseline="0" dirty="0" smtClean="0">
                <a:gradFill>
                  <a:gsLst>
                    <a:gs pos="1250">
                      <a:schemeClr val="tx1"/>
                    </a:gs>
                    <a:gs pos="100000">
                      <a:schemeClr val="tx1"/>
                    </a:gs>
                  </a:gsLst>
                  <a:lin ang="5400000" scaled="0"/>
                </a:gradFill>
                <a:latin typeface="+mn-lt"/>
                <a:ea typeface="+mn-ea"/>
                <a:cs typeface="+mn-cs"/>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685800" marR="0" lvl="3"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a:t>Sub bullet 1</a:t>
            </a:r>
          </a:p>
          <a:p>
            <a:pPr marL="685800" marR="0" lvl="3"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a:t>Sub bullet 2</a:t>
            </a:r>
          </a:p>
          <a:p>
            <a:pPr marL="685800" marR="0" lvl="3"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endParaRPr lang="en-US"/>
          </a:p>
          <a:p>
            <a:pPr lvl="1"/>
            <a:endParaRPr lang="en-US"/>
          </a:p>
        </p:txBody>
      </p:sp>
      <p:sp>
        <p:nvSpPr>
          <p:cNvPr id="8" name="Text Placeholder 4"/>
          <p:cNvSpPr>
            <a:spLocks noGrp="1"/>
          </p:cNvSpPr>
          <p:nvPr>
            <p:ph type="body" sz="quarter" idx="13" hasCustomPrompt="1"/>
          </p:nvPr>
        </p:nvSpPr>
        <p:spPr>
          <a:xfrm>
            <a:off x="8303577" y="1625600"/>
            <a:ext cx="3694748" cy="4320040"/>
          </a:xfrm>
        </p:spPr>
        <p:txBody>
          <a:bodyPr lIns="0" tIns="0" rIns="0" bIns="0">
            <a:normAutofit/>
          </a:bodyPr>
          <a:lstStyle>
            <a:lvl1pPr marL="0" indent="0">
              <a:lnSpc>
                <a:spcPct val="1000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ct val="1000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742950" marR="0"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lang="en-US" sz="1200" kern="1200" spc="0" baseline="0" dirty="0" smtClean="0">
                <a:gradFill>
                  <a:gsLst>
                    <a:gs pos="1250">
                      <a:schemeClr val="tx1"/>
                    </a:gs>
                    <a:gs pos="100000">
                      <a:schemeClr val="tx1"/>
                    </a:gs>
                  </a:gsLst>
                  <a:lin ang="5400000" scaled="0"/>
                </a:gradFill>
                <a:latin typeface="+mn-lt"/>
                <a:ea typeface="+mn-ea"/>
                <a:cs typeface="+mn-cs"/>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685800" marR="0" lvl="3"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a:t>Sub bullet 1</a:t>
            </a:r>
          </a:p>
          <a:p>
            <a:pPr marL="685800" marR="0" lvl="3"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a:t>Sub bullet 2</a:t>
            </a:r>
          </a:p>
          <a:p>
            <a:pPr lvl="1"/>
            <a:endParaRPr lang="en-US"/>
          </a:p>
        </p:txBody>
      </p:sp>
      <p:sp>
        <p:nvSpPr>
          <p:cNvPr id="7" name="Text Placeholder 3">
            <a:extLst>
              <a:ext uri="{FF2B5EF4-FFF2-40B4-BE49-F238E27FC236}">
                <a16:creationId xmlns:a16="http://schemas.microsoft.com/office/drawing/2014/main" id="{1C25D73B-3148-4029-ADF8-F9D4D59029C7}"/>
              </a:ext>
            </a:extLst>
          </p:cNvPr>
          <p:cNvSpPr>
            <a:spLocks noGrp="1"/>
          </p:cNvSpPr>
          <p:nvPr>
            <p:ph type="body" sz="quarter" idx="14" hasCustomPrompt="1"/>
          </p:nvPr>
        </p:nvSpPr>
        <p:spPr>
          <a:xfrm>
            <a:off x="4386262" y="1214583"/>
            <a:ext cx="3690937" cy="307777"/>
          </a:xfrm>
        </p:spPr>
        <p:txBody>
          <a:bodyPr wrap="square" lIns="0" tIns="0" rIns="0" bIns="0">
            <a:norm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a:t>Subhead Segoe UI Regular</a:t>
            </a:r>
          </a:p>
        </p:txBody>
      </p:sp>
      <p:sp>
        <p:nvSpPr>
          <p:cNvPr id="9" name="Text Placeholder 3">
            <a:extLst>
              <a:ext uri="{FF2B5EF4-FFF2-40B4-BE49-F238E27FC236}">
                <a16:creationId xmlns:a16="http://schemas.microsoft.com/office/drawing/2014/main" id="{350BCDE1-8F4A-4A95-96A6-1FCD16ADDA3C}"/>
              </a:ext>
            </a:extLst>
          </p:cNvPr>
          <p:cNvSpPr>
            <a:spLocks noGrp="1"/>
          </p:cNvSpPr>
          <p:nvPr>
            <p:ph type="body" sz="quarter" idx="15" hasCustomPrompt="1"/>
          </p:nvPr>
        </p:nvSpPr>
        <p:spPr>
          <a:xfrm>
            <a:off x="8303577" y="1214583"/>
            <a:ext cx="3690937" cy="307777"/>
          </a:xfrm>
        </p:spPr>
        <p:txBody>
          <a:bodyPr wrap="square" lIns="0" tIns="0" rIns="0" bIns="0">
            <a:norm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a:t>Subhead Segoe UI Regular</a:t>
            </a:r>
          </a:p>
        </p:txBody>
      </p:sp>
    </p:spTree>
    <p:extLst>
      <p:ext uri="{BB962C8B-B14F-4D97-AF65-F5344CB8AC3E}">
        <p14:creationId xmlns:p14="http://schemas.microsoft.com/office/powerpoint/2010/main" val="571528763"/>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s copy heav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a:t>Two columns copy heavy</a:t>
            </a:r>
          </a:p>
        </p:txBody>
      </p:sp>
      <p:sp>
        <p:nvSpPr>
          <p:cNvPr id="5" name="Text Placeholder 4"/>
          <p:cNvSpPr>
            <a:spLocks noGrp="1"/>
          </p:cNvSpPr>
          <p:nvPr>
            <p:ph type="body" sz="quarter" idx="11" hasCustomPrompt="1"/>
          </p:nvPr>
        </p:nvSpPr>
        <p:spPr>
          <a:xfrm>
            <a:off x="465138" y="1324232"/>
            <a:ext cx="5653087" cy="4614597"/>
          </a:xfrm>
        </p:spPr>
        <p:txBody>
          <a:bodyPr lIns="0" tIns="0" rIns="0" bIns="0"/>
          <a:lstStyle>
            <a:lvl1pPr marL="0" indent="0">
              <a:lnSpc>
                <a:spcPts val="1800"/>
              </a:lnSpc>
              <a:spcBef>
                <a:spcPts val="900"/>
              </a:spcBef>
              <a:buNone/>
              <a:defRPr lang="en-US" sz="16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742950" indent="-285750">
              <a:buFont typeface="Arial" panose="020B0604020202020204" pitchFamily="34" charset="0"/>
              <a:buChar char="•"/>
              <a:defRPr lang="en-US" sz="1200" kern="1200" spc="0" baseline="0" dirty="0">
                <a:solidFill>
                  <a:schemeClr val="tx1"/>
                </a:solidFill>
                <a:latin typeface="+mn-lt"/>
                <a:ea typeface="+mn-ea"/>
                <a:cs typeface="+mn-cs"/>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Pa </a:t>
            </a:r>
            <a:r>
              <a:rPr lang="en-US" err="1"/>
              <a:t>consed</a:t>
            </a:r>
            <a:r>
              <a:rPr lang="en-US"/>
              <a:t> et </a:t>
            </a:r>
            <a:r>
              <a:rPr lang="en-US" err="1"/>
              <a:t>atur</a:t>
            </a:r>
            <a:r>
              <a:rPr lang="en-US"/>
              <a:t>. </a:t>
            </a:r>
            <a:r>
              <a:rPr lang="en-US" err="1"/>
              <a:t>Serion</a:t>
            </a:r>
            <a:r>
              <a:rPr lang="en-US"/>
              <a:t> </a:t>
            </a:r>
            <a:r>
              <a:rPr lang="en-US" err="1"/>
              <a:t>corepudi</a:t>
            </a:r>
            <a:r>
              <a:rPr lang="en-US"/>
              <a:t> dolor </a:t>
            </a:r>
            <a:r>
              <a:rPr lang="en-US" err="1"/>
              <a:t>adionse</a:t>
            </a:r>
            <a:r>
              <a:rPr lang="en-US"/>
              <a:t> </a:t>
            </a:r>
            <a:r>
              <a:rPr lang="en-US" err="1"/>
              <a:t>quibusame</a:t>
            </a:r>
            <a:r>
              <a:rPr lang="en-US"/>
              <a:t> </a:t>
            </a:r>
            <a:r>
              <a:rPr lang="en-US" err="1"/>
              <a:t>nullabora</a:t>
            </a:r>
            <a:r>
              <a:rPr lang="en-US"/>
              <a:t> volent </a:t>
            </a:r>
            <a:r>
              <a:rPr lang="en-US" err="1"/>
              <a:t>lignam</a:t>
            </a:r>
            <a:r>
              <a:rPr lang="en-US"/>
              <a:t> </a:t>
            </a:r>
            <a:r>
              <a:rPr lang="en-US" err="1"/>
              <a:t>entis</a:t>
            </a:r>
            <a:r>
              <a:rPr lang="en-US"/>
              <a:t> ape </a:t>
            </a:r>
            <a:r>
              <a:rPr lang="en-US" err="1"/>
              <a:t>dolores</a:t>
            </a:r>
            <a:r>
              <a:rPr lang="en-US"/>
              <a:t> se </a:t>
            </a:r>
            <a:r>
              <a:rPr lang="en-US" err="1"/>
              <a:t>voluptae</a:t>
            </a:r>
            <a:r>
              <a:rPr lang="en-US"/>
              <a:t> </a:t>
            </a:r>
            <a:r>
              <a:rPr lang="en-US" err="1"/>
              <a:t>nimolupti</a:t>
            </a:r>
            <a:r>
              <a:rPr lang="en-US"/>
              <a:t> </a:t>
            </a:r>
            <a:r>
              <a:rPr lang="en-US" err="1"/>
              <a:t>quam</a:t>
            </a:r>
            <a:r>
              <a:rPr lang="en-US"/>
              <a:t> </a:t>
            </a:r>
            <a:r>
              <a:rPr lang="en-US" err="1"/>
              <a:t>ium</a:t>
            </a:r>
            <a:r>
              <a:rPr lang="en-US"/>
              <a:t> </a:t>
            </a:r>
            <a:r>
              <a:rPr lang="en-US" err="1"/>
              <a:t>simusa</a:t>
            </a:r>
            <a:r>
              <a:rPr lang="en-US"/>
              <a:t> </a:t>
            </a:r>
            <a:r>
              <a:rPr lang="en-US" err="1"/>
              <a:t>doluptur</a:t>
            </a:r>
            <a:r>
              <a:rPr lang="en-US"/>
              <a:t>, sum hic </a:t>
            </a:r>
            <a:r>
              <a:rPr lang="en-US" err="1"/>
              <a:t>tem</a:t>
            </a:r>
            <a:r>
              <a:rPr lang="en-US"/>
              <a:t> qui cum </a:t>
            </a:r>
            <a:r>
              <a:rPr lang="en-US" err="1"/>
              <a:t>evelest</a:t>
            </a:r>
            <a:r>
              <a:rPr lang="en-US"/>
              <a:t>, </a:t>
            </a:r>
            <a:r>
              <a:rPr lang="en-US" err="1"/>
              <a:t>cusapel</a:t>
            </a:r>
            <a:r>
              <a:rPr lang="en-US"/>
              <a:t> et </a:t>
            </a:r>
            <a:r>
              <a:rPr lang="en-US" err="1"/>
              <a:t>unt</a:t>
            </a:r>
            <a:r>
              <a:rPr lang="en-US"/>
              <a:t> et </a:t>
            </a:r>
            <a:r>
              <a:rPr lang="en-US" err="1"/>
              <a:t>hiciisciume</a:t>
            </a:r>
            <a:r>
              <a:rPr lang="en-US"/>
              <a:t> </a:t>
            </a:r>
            <a:r>
              <a:rPr lang="en-US" err="1"/>
              <a:t>vernatiore</a:t>
            </a:r>
            <a:r>
              <a:rPr lang="en-US"/>
              <a:t> </a:t>
            </a:r>
            <a:r>
              <a:rPr lang="en-US" err="1"/>
              <a:t>volenecabor</a:t>
            </a:r>
            <a:r>
              <a:rPr lang="en-US"/>
              <a:t> </a:t>
            </a:r>
            <a:r>
              <a:rPr lang="en-US" err="1"/>
              <a:t>seque</a:t>
            </a:r>
            <a:r>
              <a:rPr lang="en-US"/>
              <a:t> </a:t>
            </a:r>
            <a:r>
              <a:rPr lang="en-US" err="1"/>
              <a:t>officient</a:t>
            </a:r>
            <a:r>
              <a:rPr lang="en-US"/>
              <a:t>, </a:t>
            </a:r>
            <a:r>
              <a:rPr lang="en-US" err="1"/>
              <a:t>quamus</a:t>
            </a:r>
            <a:r>
              <a:rPr lang="en-US"/>
              <a:t> </a:t>
            </a:r>
            <a:r>
              <a:rPr lang="en-US" err="1"/>
              <a:t>voluptium</a:t>
            </a:r>
            <a:r>
              <a:rPr lang="en-US"/>
              <a:t> </a:t>
            </a:r>
            <a:r>
              <a:rPr lang="en-US" err="1"/>
              <a:t>natur</a:t>
            </a:r>
            <a:r>
              <a:rPr lang="en-US"/>
              <a:t> </a:t>
            </a:r>
            <a:r>
              <a:rPr lang="en-US" err="1"/>
              <a:t>maio</a:t>
            </a:r>
            <a:r>
              <a:rPr lang="en-US"/>
              <a:t> </a:t>
            </a:r>
            <a:r>
              <a:rPr lang="en-US" err="1"/>
              <a:t>volupta</a:t>
            </a:r>
            <a:r>
              <a:rPr lang="en-US"/>
              <a:t> </a:t>
            </a:r>
            <a:r>
              <a:rPr lang="en-US" err="1"/>
              <a:t>tioria</a:t>
            </a:r>
            <a:r>
              <a:rPr lang="en-US"/>
              <a:t> </a:t>
            </a:r>
            <a:r>
              <a:rPr lang="en-US" err="1"/>
              <a:t>venimetur</a:t>
            </a:r>
            <a:r>
              <a:rPr lang="en-US"/>
              <a:t> re vel </a:t>
            </a:r>
            <a:r>
              <a:rPr lang="en-US" err="1"/>
              <a:t>ent</a:t>
            </a:r>
            <a:r>
              <a:rPr lang="en-US"/>
              <a:t>, </a:t>
            </a:r>
            <a:r>
              <a:rPr lang="en-US" err="1"/>
              <a:t>quae</a:t>
            </a:r>
            <a:r>
              <a:rPr lang="en-US"/>
              <a:t> </a:t>
            </a:r>
            <a:r>
              <a:rPr lang="en-US" err="1"/>
              <a:t>liqui</a:t>
            </a:r>
            <a:r>
              <a:rPr lang="en-US"/>
              <a:t> </a:t>
            </a:r>
            <a:r>
              <a:rPr lang="en-US" err="1"/>
              <a:t>tem</a:t>
            </a:r>
            <a:r>
              <a:rPr lang="en-US"/>
              <a:t> sin con re </a:t>
            </a:r>
            <a:r>
              <a:rPr lang="en-US" err="1"/>
              <a:t>laut</a:t>
            </a:r>
            <a:r>
              <a:rPr lang="en-US"/>
              <a:t> </a:t>
            </a:r>
            <a:r>
              <a:rPr lang="en-US" err="1"/>
              <a:t>aut</a:t>
            </a:r>
            <a:r>
              <a:rPr lang="en-US"/>
              <a:t> </a:t>
            </a:r>
            <a:r>
              <a:rPr lang="en-US" err="1"/>
              <a:t>volupietur</a:t>
            </a:r>
            <a:r>
              <a:rPr lang="en-US"/>
              <a:t>.</a:t>
            </a:r>
          </a:p>
          <a:p>
            <a:pPr marL="742950" marR="0" lvl="2"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a:pPr>
            <a:r>
              <a:rPr lang="en-US"/>
              <a:t>Sub copy</a:t>
            </a:r>
          </a:p>
          <a:p>
            <a:pPr lvl="1"/>
            <a:endParaRPr lang="en-US"/>
          </a:p>
          <a:p>
            <a:pPr lvl="1"/>
            <a:r>
              <a:rPr lang="en-US" err="1"/>
              <a:t>Henestios</a:t>
            </a:r>
            <a:r>
              <a:rPr lang="en-US"/>
              <a:t> </a:t>
            </a:r>
            <a:r>
              <a:rPr lang="en-US" err="1"/>
              <a:t>vellantium</a:t>
            </a:r>
            <a:r>
              <a:rPr lang="en-US"/>
              <a:t> simi, </a:t>
            </a:r>
            <a:r>
              <a:rPr lang="en-US" err="1"/>
              <a:t>quassenime</a:t>
            </a:r>
            <a:r>
              <a:rPr lang="en-US"/>
              <a:t> consent </a:t>
            </a:r>
            <a:r>
              <a:rPr lang="en-US" err="1"/>
              <a:t>emquatincti</a:t>
            </a:r>
            <a:r>
              <a:rPr lang="en-US"/>
              <a:t> to doles </a:t>
            </a:r>
            <a:r>
              <a:rPr lang="en-US" err="1"/>
              <a:t>cium</a:t>
            </a:r>
            <a:r>
              <a:rPr lang="en-US"/>
              <a:t> </a:t>
            </a:r>
            <a:r>
              <a:rPr lang="en-US" err="1"/>
              <a:t>nectur</a:t>
            </a:r>
            <a:r>
              <a:rPr lang="en-US"/>
              <a:t>. </a:t>
            </a:r>
            <a:r>
              <a:rPr lang="en-US" err="1"/>
              <a:t>Experit</a:t>
            </a:r>
            <a:r>
              <a:rPr lang="en-US"/>
              <a:t> </a:t>
            </a:r>
            <a:r>
              <a:rPr lang="en-US" err="1"/>
              <a:t>occus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a:t>
            </a:r>
            <a:r>
              <a:rPr lang="en-US" err="1"/>
              <a:t>ipsuntius</a:t>
            </a:r>
            <a:r>
              <a:rPr lang="en-US"/>
              <a:t> </a:t>
            </a:r>
            <a:r>
              <a:rPr lang="en-US" err="1"/>
              <a:t>quideli</a:t>
            </a:r>
            <a:r>
              <a:rPr lang="en-US"/>
              <a:t> </a:t>
            </a:r>
            <a:r>
              <a:rPr lang="en-US" err="1"/>
              <a:t>tatiis</a:t>
            </a:r>
            <a:r>
              <a:rPr lang="en-US"/>
              <a:t> rem </a:t>
            </a:r>
            <a:r>
              <a:rPr lang="en-US" err="1"/>
              <a:t>restis</a:t>
            </a:r>
            <a:r>
              <a:rPr lang="en-US"/>
              <a:t> pro </a:t>
            </a:r>
            <a:r>
              <a:rPr lang="en-US" err="1"/>
              <a:t>ium</a:t>
            </a:r>
            <a:r>
              <a:rPr lang="en-US"/>
              <a:t> qui ra </a:t>
            </a:r>
            <a:r>
              <a:rPr lang="en-US" err="1"/>
              <a:t>debist</a:t>
            </a:r>
            <a:r>
              <a:rPr lang="en-US"/>
              <a:t> at </a:t>
            </a:r>
            <a:r>
              <a:rPr lang="en-US" err="1"/>
              <a:t>ilit</a:t>
            </a:r>
            <a:r>
              <a:rPr lang="en-US"/>
              <a:t> </a:t>
            </a:r>
            <a:r>
              <a:rPr lang="en-US" err="1"/>
              <a:t>est</a:t>
            </a:r>
            <a:r>
              <a:rPr lang="en-US"/>
              <a:t>, </a:t>
            </a:r>
            <a:r>
              <a:rPr lang="en-US" err="1"/>
              <a:t>cus</a:t>
            </a:r>
            <a:r>
              <a:rPr lang="en-US"/>
              <a:t> </a:t>
            </a:r>
            <a:r>
              <a:rPr lang="en-US" err="1"/>
              <a:t>invenim</a:t>
            </a:r>
            <a:r>
              <a:rPr lang="en-US"/>
              <a:t> </a:t>
            </a:r>
            <a:r>
              <a:rPr lang="en-US" err="1"/>
              <a:t>laborro</a:t>
            </a:r>
            <a:r>
              <a:rPr lang="en-US"/>
              <a:t> </a:t>
            </a:r>
            <a:r>
              <a:rPr lang="en-US" err="1"/>
              <a:t>tem</a:t>
            </a:r>
            <a:r>
              <a:rPr lang="en-US"/>
              <a:t> </a:t>
            </a:r>
            <a:r>
              <a:rPr lang="en-US" err="1"/>
              <a:t>rectiissunt</a:t>
            </a:r>
            <a:r>
              <a:rPr lang="en-US"/>
              <a:t> et, </a:t>
            </a:r>
            <a:r>
              <a:rPr lang="en-US" err="1"/>
              <a:t>nos</a:t>
            </a:r>
            <a:r>
              <a:rPr lang="en-US"/>
              <a:t> </a:t>
            </a:r>
            <a:r>
              <a:rPr lang="en-US" err="1"/>
              <a:t>doloratia</a:t>
            </a:r>
            <a:r>
              <a:rPr lang="en-US"/>
              <a:t> et </a:t>
            </a:r>
            <a:r>
              <a:rPr lang="en-US" err="1"/>
              <a:t>opta</a:t>
            </a:r>
            <a:r>
              <a:rPr lang="en-US"/>
              <a:t> dis </a:t>
            </a:r>
            <a:r>
              <a:rPr lang="en-US" err="1"/>
              <a:t>aut</a:t>
            </a:r>
            <a:r>
              <a:rPr lang="en-US"/>
              <a:t> </a:t>
            </a:r>
            <a:r>
              <a:rPr lang="en-US" err="1"/>
              <a:t>modis</a:t>
            </a:r>
            <a:r>
              <a:rPr lang="en-US"/>
              <a:t> </a:t>
            </a:r>
            <a:r>
              <a:rPr lang="en-US" err="1"/>
              <a:t>rerat</a:t>
            </a:r>
            <a:r>
              <a:rPr lang="en-US"/>
              <a:t> </a:t>
            </a:r>
            <a:r>
              <a:rPr lang="en-US" err="1"/>
              <a:t>oditatu</a:t>
            </a:r>
            <a:r>
              <a:rPr lang="en-US"/>
              <a:t> </a:t>
            </a:r>
            <a:r>
              <a:rPr lang="en-US" err="1"/>
              <a:t>reseque</a:t>
            </a:r>
            <a:r>
              <a:rPr lang="en-US"/>
              <a:t> </a:t>
            </a:r>
            <a:r>
              <a:rPr lang="en-US" err="1"/>
              <a:t>nisque</a:t>
            </a:r>
            <a:r>
              <a:rPr lang="en-US"/>
              <a:t> rem </a:t>
            </a:r>
            <a:r>
              <a:rPr lang="en-US" err="1"/>
              <a:t>rempores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sit.</a:t>
            </a:r>
          </a:p>
          <a:p>
            <a:pPr lvl="2"/>
            <a:r>
              <a:rPr lang="en-US"/>
              <a:t>Sub copy</a:t>
            </a:r>
          </a:p>
        </p:txBody>
      </p:sp>
      <p:sp>
        <p:nvSpPr>
          <p:cNvPr id="7" name="Text Placeholder 4"/>
          <p:cNvSpPr>
            <a:spLocks noGrp="1"/>
          </p:cNvSpPr>
          <p:nvPr>
            <p:ph type="body" sz="quarter" idx="12" hasCustomPrompt="1"/>
          </p:nvPr>
        </p:nvSpPr>
        <p:spPr>
          <a:xfrm>
            <a:off x="6354763" y="1314072"/>
            <a:ext cx="5653087" cy="4683526"/>
          </a:xfrm>
        </p:spPr>
        <p:txBody>
          <a:bodyPr lIns="0" tIns="0" rIns="0" bIns="0"/>
          <a:lstStyle>
            <a:lvl1pPr marL="0" indent="0">
              <a:lnSpc>
                <a:spcPts val="1800"/>
              </a:lnSpc>
              <a:spcBef>
                <a:spcPts val="900"/>
              </a:spcBef>
              <a:buNone/>
              <a:defRPr lang="en-US" sz="16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lang="en-US" sz="1200" kern="1200" spc="0" baseline="0" dirty="0" smtClean="0">
                <a:solidFill>
                  <a:schemeClr val="tx1"/>
                </a:solidFill>
                <a:latin typeface="+mn-lt"/>
                <a:ea typeface="+mn-ea"/>
                <a:cs typeface="+mn-cs"/>
              </a:defRPr>
            </a:lvl3pPr>
            <a:lvl4pPr marL="685800" indent="0">
              <a:buNone/>
              <a:defRPr sz="1200"/>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Pa </a:t>
            </a:r>
            <a:r>
              <a:rPr lang="en-US" err="1"/>
              <a:t>consed</a:t>
            </a:r>
            <a:r>
              <a:rPr lang="en-US"/>
              <a:t> et </a:t>
            </a:r>
            <a:r>
              <a:rPr lang="en-US" err="1"/>
              <a:t>atur</a:t>
            </a:r>
            <a:r>
              <a:rPr lang="en-US"/>
              <a:t>. </a:t>
            </a:r>
            <a:r>
              <a:rPr lang="en-US" err="1"/>
              <a:t>Serion</a:t>
            </a:r>
            <a:r>
              <a:rPr lang="en-US"/>
              <a:t> </a:t>
            </a:r>
            <a:r>
              <a:rPr lang="en-US" err="1"/>
              <a:t>corepudi</a:t>
            </a:r>
            <a:r>
              <a:rPr lang="en-US"/>
              <a:t> dolor </a:t>
            </a:r>
            <a:r>
              <a:rPr lang="en-US" err="1"/>
              <a:t>adionse</a:t>
            </a:r>
            <a:r>
              <a:rPr lang="en-US"/>
              <a:t> </a:t>
            </a:r>
            <a:r>
              <a:rPr lang="en-US" err="1"/>
              <a:t>quibusame</a:t>
            </a:r>
            <a:r>
              <a:rPr lang="en-US"/>
              <a:t> </a:t>
            </a:r>
            <a:r>
              <a:rPr lang="en-US" err="1"/>
              <a:t>nullabora</a:t>
            </a:r>
            <a:r>
              <a:rPr lang="en-US"/>
              <a:t> volent </a:t>
            </a:r>
            <a:r>
              <a:rPr lang="en-US" err="1"/>
              <a:t>lignam</a:t>
            </a:r>
            <a:r>
              <a:rPr lang="en-US"/>
              <a:t> </a:t>
            </a:r>
            <a:r>
              <a:rPr lang="en-US" err="1"/>
              <a:t>entis</a:t>
            </a:r>
            <a:r>
              <a:rPr lang="en-US"/>
              <a:t> ape </a:t>
            </a:r>
            <a:r>
              <a:rPr lang="en-US" err="1"/>
              <a:t>dolores</a:t>
            </a:r>
            <a:r>
              <a:rPr lang="en-US"/>
              <a:t> se </a:t>
            </a:r>
            <a:r>
              <a:rPr lang="en-US" err="1"/>
              <a:t>voluptae</a:t>
            </a:r>
            <a:r>
              <a:rPr lang="en-US"/>
              <a:t> </a:t>
            </a:r>
            <a:r>
              <a:rPr lang="en-US" err="1"/>
              <a:t>nimolupti</a:t>
            </a:r>
            <a:r>
              <a:rPr lang="en-US"/>
              <a:t> </a:t>
            </a:r>
            <a:r>
              <a:rPr lang="en-US" err="1"/>
              <a:t>quam</a:t>
            </a:r>
            <a:r>
              <a:rPr lang="en-US"/>
              <a:t> </a:t>
            </a:r>
            <a:r>
              <a:rPr lang="en-US" err="1"/>
              <a:t>ium</a:t>
            </a:r>
            <a:r>
              <a:rPr lang="en-US"/>
              <a:t> </a:t>
            </a:r>
            <a:r>
              <a:rPr lang="en-US" err="1"/>
              <a:t>simusa</a:t>
            </a:r>
            <a:r>
              <a:rPr lang="en-US"/>
              <a:t> </a:t>
            </a:r>
            <a:r>
              <a:rPr lang="en-US" err="1"/>
              <a:t>doluptur</a:t>
            </a:r>
            <a:r>
              <a:rPr lang="en-US"/>
              <a:t>, sum hic </a:t>
            </a:r>
            <a:r>
              <a:rPr lang="en-US" err="1"/>
              <a:t>tem</a:t>
            </a:r>
            <a:r>
              <a:rPr lang="en-US"/>
              <a:t> qui cum </a:t>
            </a:r>
            <a:r>
              <a:rPr lang="en-US" err="1"/>
              <a:t>evelest</a:t>
            </a:r>
            <a:r>
              <a:rPr lang="en-US"/>
              <a:t>, </a:t>
            </a:r>
            <a:r>
              <a:rPr lang="en-US" err="1"/>
              <a:t>cusapel</a:t>
            </a:r>
            <a:r>
              <a:rPr lang="en-US"/>
              <a:t> et </a:t>
            </a:r>
            <a:r>
              <a:rPr lang="en-US" err="1"/>
              <a:t>unt</a:t>
            </a:r>
            <a:r>
              <a:rPr lang="en-US"/>
              <a:t> et </a:t>
            </a:r>
            <a:r>
              <a:rPr lang="en-US" err="1"/>
              <a:t>hiciisciume</a:t>
            </a:r>
            <a:r>
              <a:rPr lang="en-US"/>
              <a:t> </a:t>
            </a:r>
            <a:r>
              <a:rPr lang="en-US" err="1"/>
              <a:t>vernatiore</a:t>
            </a:r>
            <a:r>
              <a:rPr lang="en-US"/>
              <a:t> </a:t>
            </a:r>
            <a:r>
              <a:rPr lang="en-US" err="1"/>
              <a:t>volenecabor</a:t>
            </a:r>
            <a:r>
              <a:rPr lang="en-US"/>
              <a:t> </a:t>
            </a:r>
            <a:r>
              <a:rPr lang="en-US" err="1"/>
              <a:t>seque</a:t>
            </a:r>
            <a:r>
              <a:rPr lang="en-US"/>
              <a:t> </a:t>
            </a:r>
            <a:r>
              <a:rPr lang="en-US" err="1"/>
              <a:t>officient</a:t>
            </a:r>
            <a:r>
              <a:rPr lang="en-US"/>
              <a:t>, </a:t>
            </a:r>
            <a:r>
              <a:rPr lang="en-US" err="1"/>
              <a:t>quamus</a:t>
            </a:r>
            <a:r>
              <a:rPr lang="en-US"/>
              <a:t> </a:t>
            </a:r>
            <a:r>
              <a:rPr lang="en-US" err="1"/>
              <a:t>voluptium</a:t>
            </a:r>
            <a:r>
              <a:rPr lang="en-US"/>
              <a:t> </a:t>
            </a:r>
            <a:r>
              <a:rPr lang="en-US" err="1"/>
              <a:t>natur</a:t>
            </a:r>
            <a:r>
              <a:rPr lang="en-US"/>
              <a:t> </a:t>
            </a:r>
            <a:r>
              <a:rPr lang="en-US" err="1"/>
              <a:t>maio</a:t>
            </a:r>
            <a:r>
              <a:rPr lang="en-US"/>
              <a:t> </a:t>
            </a:r>
            <a:r>
              <a:rPr lang="en-US" err="1"/>
              <a:t>volupta</a:t>
            </a:r>
            <a:r>
              <a:rPr lang="en-US"/>
              <a:t> </a:t>
            </a:r>
            <a:r>
              <a:rPr lang="en-US" err="1"/>
              <a:t>tioria</a:t>
            </a:r>
            <a:r>
              <a:rPr lang="en-US"/>
              <a:t> </a:t>
            </a:r>
            <a:r>
              <a:rPr lang="en-US" err="1"/>
              <a:t>venimetur</a:t>
            </a:r>
            <a:r>
              <a:rPr lang="en-US"/>
              <a:t> re vel </a:t>
            </a:r>
            <a:r>
              <a:rPr lang="en-US" err="1"/>
              <a:t>ent</a:t>
            </a:r>
            <a:r>
              <a:rPr lang="en-US"/>
              <a:t>, </a:t>
            </a:r>
            <a:r>
              <a:rPr lang="en-US" err="1"/>
              <a:t>quae</a:t>
            </a:r>
            <a:r>
              <a:rPr lang="en-US"/>
              <a:t> </a:t>
            </a:r>
            <a:r>
              <a:rPr lang="en-US" err="1"/>
              <a:t>liqui</a:t>
            </a:r>
            <a:r>
              <a:rPr lang="en-US"/>
              <a:t> </a:t>
            </a:r>
            <a:r>
              <a:rPr lang="en-US" err="1"/>
              <a:t>tem</a:t>
            </a:r>
            <a:r>
              <a:rPr lang="en-US"/>
              <a:t> sin con re </a:t>
            </a:r>
            <a:r>
              <a:rPr lang="en-US" err="1"/>
              <a:t>laut</a:t>
            </a:r>
            <a:r>
              <a:rPr lang="en-US"/>
              <a:t> </a:t>
            </a:r>
            <a:r>
              <a:rPr lang="en-US" err="1"/>
              <a:t>aut</a:t>
            </a:r>
            <a:r>
              <a:rPr lang="en-US"/>
              <a:t> </a:t>
            </a:r>
            <a:r>
              <a:rPr lang="en-US" err="1"/>
              <a:t>volupietur</a:t>
            </a:r>
            <a:r>
              <a:rPr lang="en-US"/>
              <a:t>.</a:t>
            </a:r>
          </a:p>
          <a:p>
            <a:pPr marL="685800" marR="0" lvl="3"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a:pPr>
            <a:r>
              <a:rPr lang="en-US"/>
              <a:t>Sub copy</a:t>
            </a:r>
          </a:p>
          <a:p>
            <a:pPr lvl="1"/>
            <a:endParaRPr lang="en-US"/>
          </a:p>
          <a:p>
            <a:pPr lvl="1"/>
            <a:r>
              <a:rPr lang="en-US" err="1"/>
              <a:t>Henestios</a:t>
            </a:r>
            <a:r>
              <a:rPr lang="en-US"/>
              <a:t> </a:t>
            </a:r>
            <a:r>
              <a:rPr lang="en-US" err="1"/>
              <a:t>vellantium</a:t>
            </a:r>
            <a:r>
              <a:rPr lang="en-US"/>
              <a:t> simi, </a:t>
            </a:r>
            <a:r>
              <a:rPr lang="en-US" err="1"/>
              <a:t>quassenime</a:t>
            </a:r>
            <a:r>
              <a:rPr lang="en-US"/>
              <a:t> consent </a:t>
            </a:r>
            <a:r>
              <a:rPr lang="en-US" err="1"/>
              <a:t>emquatincti</a:t>
            </a:r>
            <a:r>
              <a:rPr lang="en-US"/>
              <a:t> to doles </a:t>
            </a:r>
            <a:r>
              <a:rPr lang="en-US" err="1"/>
              <a:t>cium</a:t>
            </a:r>
            <a:r>
              <a:rPr lang="en-US"/>
              <a:t> </a:t>
            </a:r>
            <a:r>
              <a:rPr lang="en-US" err="1"/>
              <a:t>nectur</a:t>
            </a:r>
            <a:r>
              <a:rPr lang="en-US"/>
              <a:t>. </a:t>
            </a:r>
            <a:r>
              <a:rPr lang="en-US" err="1"/>
              <a:t>Experit</a:t>
            </a:r>
            <a:r>
              <a:rPr lang="en-US"/>
              <a:t> </a:t>
            </a:r>
            <a:r>
              <a:rPr lang="en-US" err="1"/>
              <a:t>occus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a:t>
            </a:r>
            <a:r>
              <a:rPr lang="en-US" err="1"/>
              <a:t>ipsuntius</a:t>
            </a:r>
            <a:r>
              <a:rPr lang="en-US"/>
              <a:t> </a:t>
            </a:r>
            <a:r>
              <a:rPr lang="en-US" err="1"/>
              <a:t>quideli</a:t>
            </a:r>
            <a:r>
              <a:rPr lang="en-US"/>
              <a:t> </a:t>
            </a:r>
            <a:r>
              <a:rPr lang="en-US" err="1"/>
              <a:t>tatiis</a:t>
            </a:r>
            <a:r>
              <a:rPr lang="en-US"/>
              <a:t> rem </a:t>
            </a:r>
            <a:r>
              <a:rPr lang="en-US" err="1"/>
              <a:t>restis</a:t>
            </a:r>
            <a:r>
              <a:rPr lang="en-US"/>
              <a:t> pro </a:t>
            </a:r>
            <a:r>
              <a:rPr lang="en-US" err="1"/>
              <a:t>ium</a:t>
            </a:r>
            <a:r>
              <a:rPr lang="en-US"/>
              <a:t> qui ra </a:t>
            </a:r>
            <a:r>
              <a:rPr lang="en-US" err="1"/>
              <a:t>debist</a:t>
            </a:r>
            <a:r>
              <a:rPr lang="en-US"/>
              <a:t> at </a:t>
            </a:r>
            <a:r>
              <a:rPr lang="en-US" err="1"/>
              <a:t>ilit</a:t>
            </a:r>
            <a:r>
              <a:rPr lang="en-US"/>
              <a:t> </a:t>
            </a:r>
            <a:r>
              <a:rPr lang="en-US" err="1"/>
              <a:t>est</a:t>
            </a:r>
            <a:r>
              <a:rPr lang="en-US"/>
              <a:t>, </a:t>
            </a:r>
            <a:r>
              <a:rPr lang="en-US" err="1"/>
              <a:t>cus</a:t>
            </a:r>
            <a:r>
              <a:rPr lang="en-US"/>
              <a:t> </a:t>
            </a:r>
            <a:r>
              <a:rPr lang="en-US" err="1"/>
              <a:t>invenim</a:t>
            </a:r>
            <a:r>
              <a:rPr lang="en-US"/>
              <a:t> </a:t>
            </a:r>
            <a:r>
              <a:rPr lang="en-US" err="1"/>
              <a:t>laborro</a:t>
            </a:r>
            <a:r>
              <a:rPr lang="en-US"/>
              <a:t> </a:t>
            </a:r>
            <a:r>
              <a:rPr lang="en-US" err="1"/>
              <a:t>tem</a:t>
            </a:r>
            <a:r>
              <a:rPr lang="en-US"/>
              <a:t> </a:t>
            </a:r>
            <a:r>
              <a:rPr lang="en-US" err="1"/>
              <a:t>rectiissunt</a:t>
            </a:r>
            <a:r>
              <a:rPr lang="en-US"/>
              <a:t> et, </a:t>
            </a:r>
            <a:r>
              <a:rPr lang="en-US" err="1"/>
              <a:t>nos</a:t>
            </a:r>
            <a:r>
              <a:rPr lang="en-US"/>
              <a:t> </a:t>
            </a:r>
            <a:r>
              <a:rPr lang="en-US" err="1"/>
              <a:t>doloratia</a:t>
            </a:r>
            <a:r>
              <a:rPr lang="en-US"/>
              <a:t> et </a:t>
            </a:r>
            <a:r>
              <a:rPr lang="en-US" err="1"/>
              <a:t>opta</a:t>
            </a:r>
            <a:r>
              <a:rPr lang="en-US"/>
              <a:t> dis </a:t>
            </a:r>
            <a:r>
              <a:rPr lang="en-US" err="1"/>
              <a:t>aut</a:t>
            </a:r>
            <a:r>
              <a:rPr lang="en-US"/>
              <a:t> </a:t>
            </a:r>
            <a:r>
              <a:rPr lang="en-US" err="1"/>
              <a:t>modis</a:t>
            </a:r>
            <a:r>
              <a:rPr lang="en-US"/>
              <a:t> </a:t>
            </a:r>
            <a:r>
              <a:rPr lang="en-US" err="1"/>
              <a:t>rerat</a:t>
            </a:r>
            <a:r>
              <a:rPr lang="en-US"/>
              <a:t> </a:t>
            </a:r>
            <a:r>
              <a:rPr lang="en-US" err="1"/>
              <a:t>oditatu</a:t>
            </a:r>
            <a:r>
              <a:rPr lang="en-US"/>
              <a:t> </a:t>
            </a:r>
            <a:r>
              <a:rPr lang="en-US" err="1"/>
              <a:t>reseque</a:t>
            </a:r>
            <a:r>
              <a:rPr lang="en-US"/>
              <a:t> </a:t>
            </a:r>
            <a:r>
              <a:rPr lang="en-US" err="1"/>
              <a:t>nisque</a:t>
            </a:r>
            <a:r>
              <a:rPr lang="en-US"/>
              <a:t> rem </a:t>
            </a:r>
            <a:r>
              <a:rPr lang="en-US" err="1"/>
              <a:t>rempores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sit.</a:t>
            </a:r>
          </a:p>
          <a:p>
            <a:pPr marL="685800" marR="0" lvl="3"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a:pPr>
            <a:r>
              <a:rPr lang="en-US"/>
              <a:t>Sub copy</a:t>
            </a:r>
          </a:p>
        </p:txBody>
      </p:sp>
    </p:spTree>
    <p:extLst>
      <p:ext uri="{BB962C8B-B14F-4D97-AF65-F5344CB8AC3E}">
        <p14:creationId xmlns:p14="http://schemas.microsoft.com/office/powerpoint/2010/main" val="3301746819"/>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ree columns images and text">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a:t>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a:t>Picture</a:t>
            </a:r>
          </a:p>
        </p:txBody>
      </p:sp>
    </p:spTree>
    <p:extLst>
      <p:ext uri="{BB962C8B-B14F-4D97-AF65-F5344CB8AC3E}">
        <p14:creationId xmlns:p14="http://schemas.microsoft.com/office/powerpoint/2010/main" val="785199377"/>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ix columns with image header">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1191612"/>
            <a:ext cx="1727200" cy="1042035"/>
          </a:xfrm>
        </p:spPr>
        <p:txBody>
          <a:bodyPr>
            <a:noAutofit/>
          </a:bodyPr>
          <a:lstStyle>
            <a:lvl1pPr marL="0" indent="0">
              <a:buNone/>
              <a:defRPr sz="2000"/>
            </a:lvl1pPr>
          </a:lstStyle>
          <a:p>
            <a:pPr lvl="0"/>
            <a:r>
              <a:rPr lang="en-US"/>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a:t>Six columns with image header</a:t>
            </a:r>
          </a:p>
        </p:txBody>
      </p:sp>
      <p:sp>
        <p:nvSpPr>
          <p:cNvPr id="5" name="Text Placeholder 4"/>
          <p:cNvSpPr>
            <a:spLocks noGrp="1"/>
          </p:cNvSpPr>
          <p:nvPr>
            <p:ph type="body" sz="quarter" idx="11" hasCustomPrompt="1"/>
          </p:nvPr>
        </p:nvSpPr>
        <p:spPr>
          <a:xfrm>
            <a:off x="465139" y="2243812"/>
            <a:ext cx="1727200" cy="406640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426019" y="2243812"/>
            <a:ext cx="1727200" cy="4041931"/>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86899" y="2243812"/>
            <a:ext cx="1727200" cy="4041931"/>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347779" y="2243812"/>
            <a:ext cx="1727200" cy="4041931"/>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308659" y="2243812"/>
            <a:ext cx="1727200" cy="4041931"/>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269538" y="2243812"/>
            <a:ext cx="1727200" cy="4041931"/>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426019" y="1191612"/>
            <a:ext cx="1727200" cy="1042035"/>
          </a:xfrm>
        </p:spPr>
        <p:txBody>
          <a:bodyPr>
            <a:noAutofit/>
          </a:bodyPr>
          <a:lstStyle>
            <a:lvl1pPr marL="0" indent="0">
              <a:buNone/>
              <a:defRPr sz="2000"/>
            </a:lvl1pPr>
          </a:lstStyle>
          <a:p>
            <a:pPr lvl="0"/>
            <a:r>
              <a:rPr lang="en-US"/>
              <a:t>Picture</a:t>
            </a:r>
          </a:p>
        </p:txBody>
      </p:sp>
      <p:sp>
        <p:nvSpPr>
          <p:cNvPr id="26" name="Content Placeholder 15"/>
          <p:cNvSpPr>
            <a:spLocks noGrp="1"/>
          </p:cNvSpPr>
          <p:nvPr>
            <p:ph sz="quarter" idx="27" hasCustomPrompt="1"/>
          </p:nvPr>
        </p:nvSpPr>
        <p:spPr>
          <a:xfrm>
            <a:off x="4386899" y="1191612"/>
            <a:ext cx="1727200" cy="1042035"/>
          </a:xfrm>
        </p:spPr>
        <p:txBody>
          <a:bodyPr>
            <a:noAutofit/>
          </a:bodyPr>
          <a:lstStyle>
            <a:lvl1pPr marL="0" indent="0">
              <a:buNone/>
              <a:defRPr sz="2000"/>
            </a:lvl1pPr>
          </a:lstStyle>
          <a:p>
            <a:pPr lvl="0"/>
            <a:r>
              <a:rPr lang="en-US"/>
              <a:t>Picture</a:t>
            </a:r>
          </a:p>
        </p:txBody>
      </p:sp>
      <p:sp>
        <p:nvSpPr>
          <p:cNvPr id="27" name="Content Placeholder 15"/>
          <p:cNvSpPr>
            <a:spLocks noGrp="1"/>
          </p:cNvSpPr>
          <p:nvPr>
            <p:ph sz="quarter" idx="28" hasCustomPrompt="1"/>
          </p:nvPr>
        </p:nvSpPr>
        <p:spPr>
          <a:xfrm>
            <a:off x="6347779" y="1191612"/>
            <a:ext cx="1727200" cy="1042035"/>
          </a:xfrm>
        </p:spPr>
        <p:txBody>
          <a:bodyPr>
            <a:noAutofit/>
          </a:bodyPr>
          <a:lstStyle>
            <a:lvl1pPr marL="0" indent="0">
              <a:buNone/>
              <a:defRPr sz="2000"/>
            </a:lvl1pPr>
          </a:lstStyle>
          <a:p>
            <a:pPr lvl="0"/>
            <a:r>
              <a:rPr lang="en-US"/>
              <a:t>Picture</a:t>
            </a:r>
          </a:p>
        </p:txBody>
      </p:sp>
      <p:sp>
        <p:nvSpPr>
          <p:cNvPr id="28" name="Content Placeholder 15"/>
          <p:cNvSpPr>
            <a:spLocks noGrp="1"/>
          </p:cNvSpPr>
          <p:nvPr>
            <p:ph sz="quarter" idx="29" hasCustomPrompt="1"/>
          </p:nvPr>
        </p:nvSpPr>
        <p:spPr>
          <a:xfrm>
            <a:off x="8308659" y="1191612"/>
            <a:ext cx="1727200" cy="1042035"/>
          </a:xfrm>
        </p:spPr>
        <p:txBody>
          <a:bodyPr>
            <a:noAutofit/>
          </a:bodyPr>
          <a:lstStyle>
            <a:lvl1pPr marL="0" indent="0">
              <a:buNone/>
              <a:defRPr sz="2000"/>
            </a:lvl1pPr>
          </a:lstStyle>
          <a:p>
            <a:pPr lvl="0"/>
            <a:r>
              <a:rPr lang="en-US"/>
              <a:t>Picture</a:t>
            </a:r>
          </a:p>
        </p:txBody>
      </p:sp>
      <p:sp>
        <p:nvSpPr>
          <p:cNvPr id="29" name="Content Placeholder 15"/>
          <p:cNvSpPr>
            <a:spLocks noGrp="1"/>
          </p:cNvSpPr>
          <p:nvPr>
            <p:ph sz="quarter" idx="30" hasCustomPrompt="1"/>
          </p:nvPr>
        </p:nvSpPr>
        <p:spPr>
          <a:xfrm>
            <a:off x="10269538" y="1191612"/>
            <a:ext cx="1727200" cy="1042035"/>
          </a:xfrm>
        </p:spPr>
        <p:txBody>
          <a:bodyPr>
            <a:noAutofit/>
          </a:bodyPr>
          <a:lstStyle>
            <a:lvl1pPr marL="0" indent="0">
              <a:buNone/>
              <a:defRPr sz="2000"/>
            </a:lvl1pPr>
          </a:lstStyle>
          <a:p>
            <a:pPr lvl="0"/>
            <a:r>
              <a:rPr lang="en-US"/>
              <a:t>Picture</a:t>
            </a:r>
          </a:p>
        </p:txBody>
      </p:sp>
    </p:spTree>
    <p:extLst>
      <p:ext uri="{BB962C8B-B14F-4D97-AF65-F5344CB8AC3E}">
        <p14:creationId xmlns:p14="http://schemas.microsoft.com/office/powerpoint/2010/main" val="3699272733"/>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1">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a:t>Section title</a:t>
            </a:r>
          </a:p>
        </p:txBody>
      </p:sp>
    </p:spTree>
    <p:extLst>
      <p:ext uri="{BB962C8B-B14F-4D97-AF65-F5344CB8AC3E}">
        <p14:creationId xmlns:p14="http://schemas.microsoft.com/office/powerpoint/2010/main" val="168934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a:t>Section title</a:t>
            </a:r>
          </a:p>
        </p:txBody>
      </p:sp>
    </p:spTree>
    <p:extLst>
      <p:ext uri="{BB962C8B-B14F-4D97-AF65-F5344CB8AC3E}">
        <p14:creationId xmlns:p14="http://schemas.microsoft.com/office/powerpoint/2010/main" val="424437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43" y="-1"/>
            <a:ext cx="12435587" cy="6994525"/>
          </a:xfrm>
          <a:prstGeom prst="rect">
            <a:avLst/>
          </a:prstGeom>
        </p:spPr>
      </p:pic>
      <p:sp>
        <p:nvSpPr>
          <p:cNvPr id="2" name="Title 1"/>
          <p:cNvSpPr>
            <a:spLocks noGrp="1"/>
          </p:cNvSpPr>
          <p:nvPr>
            <p:ph type="title" hasCustomPrompt="1"/>
          </p:nvPr>
        </p:nvSpPr>
        <p:spPr>
          <a:xfrm>
            <a:off x="465138" y="899478"/>
            <a:ext cx="7604125" cy="2701925"/>
          </a:xfrm>
          <a:noFill/>
        </p:spPr>
        <p:txBody>
          <a:bodyPr wrap="square" lIns="0" tIns="0" rIns="0" bIns="0" anchor="t" anchorCtr="0">
            <a:noAutofit/>
          </a:bodyPr>
          <a:lstStyle>
            <a:lvl1pPr>
              <a:lnSpc>
                <a:spcPts val="5600"/>
              </a:lnSpc>
              <a:defRPr sz="5400" spc="-15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5653087" cy="423962"/>
          </a:xfrm>
        </p:spPr>
        <p:txBody>
          <a:bodyPr wrap="square" lIns="0" tIns="0" rIns="0" bIns="0">
            <a:spAutoFit/>
          </a:bodyPr>
          <a:lstStyle>
            <a:lvl1pPr>
              <a:lnSpc>
                <a:spcPts val="3200"/>
              </a:lnSpc>
              <a:defRPr lang="en-US" sz="4000" b="0" kern="1200" cap="none" spc="-15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a:t>Photo layout 1</a:t>
            </a:r>
          </a:p>
        </p:txBody>
      </p:sp>
      <p:sp>
        <p:nvSpPr>
          <p:cNvPr id="4" name="Picture Placeholder 3"/>
          <p:cNvSpPr>
            <a:spLocks noGrp="1"/>
          </p:cNvSpPr>
          <p:nvPr>
            <p:ph type="pic" sz="quarter" idx="10"/>
          </p:nvPr>
        </p:nvSpPr>
        <p:spPr>
          <a:xfrm>
            <a:off x="6354763" y="0"/>
            <a:ext cx="6081712" cy="6994525"/>
          </a:xfrm>
          <a:blipFill dpi="0" rotWithShape="1">
            <a:blip r:embed="rId2" cstate="screen">
              <a:extLst>
                <a:ext uri="{28A0092B-C50C-407E-A947-70E740481C1C}">
                  <a14:useLocalDpi xmlns:a14="http://schemas.microsoft.com/office/drawing/2010/main"/>
                </a:ext>
              </a:extLst>
            </a:blip>
            <a:srcRect/>
            <a:tile tx="-1530350" ty="0" sx="66000" sy="66000" flip="none" algn="tl"/>
          </a:blipFill>
        </p:spPr>
        <p:txBody>
          <a:bodyPr anchor="ctr">
            <a:noAutofit/>
          </a:bodyPr>
          <a:lstStyle>
            <a:lvl1pPr marL="0" indent="0" algn="ctr">
              <a:buNone/>
              <a:defRPr>
                <a:solidFill>
                  <a:schemeClr val="bg2"/>
                </a:solidFill>
              </a:defRPr>
            </a:lvl1pPr>
          </a:lstStyle>
          <a:p>
            <a:r>
              <a:rPr lang="en-US"/>
              <a:t>Click icon to add picture</a:t>
            </a:r>
          </a:p>
        </p:txBody>
      </p:sp>
    </p:spTree>
    <p:extLst>
      <p:ext uri="{BB962C8B-B14F-4D97-AF65-F5344CB8AC3E}">
        <p14:creationId xmlns:p14="http://schemas.microsoft.com/office/powerpoint/2010/main" val="2244901092"/>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65138" y="2168525"/>
            <a:ext cx="2734056" cy="4371975"/>
          </a:xfrm>
          <a:blipFill dpi="0" rotWithShape="1">
            <a:blip r:embed="rId2" cstate="screen">
              <a:extLst>
                <a:ext uri="{28A0092B-C50C-407E-A947-70E740481C1C}">
                  <a14:useLocalDpi xmlns:a14="http://schemas.microsoft.com/office/drawing/2010/main"/>
                </a:ext>
              </a:extLst>
            </a:blip>
            <a:srcRect/>
            <a:stretch>
              <a:fillRect/>
            </a:stretch>
          </a:blipFill>
        </p:spPr>
        <p:txBody>
          <a:bodyPr anchor="t">
            <a:noAutofit/>
          </a:bodyPr>
          <a:lstStyle>
            <a:lvl1pPr marL="0" indent="0" algn="ctr">
              <a:buNone/>
              <a:defRPr sz="1800">
                <a:solidFill>
                  <a:schemeClr val="bg2"/>
                </a:solidFill>
              </a:defRPr>
            </a:lvl1pPr>
          </a:lstStyle>
          <a:p>
            <a:r>
              <a:rPr lang="en-US"/>
              <a:t>Drag photo here</a:t>
            </a:r>
          </a:p>
        </p:txBody>
      </p:sp>
      <p:sp>
        <p:nvSpPr>
          <p:cNvPr id="5" name="Picture Placeholder 3"/>
          <p:cNvSpPr>
            <a:spLocks noGrp="1"/>
          </p:cNvSpPr>
          <p:nvPr>
            <p:ph type="pic" sz="quarter" idx="11" hasCustomPrompt="1"/>
          </p:nvPr>
        </p:nvSpPr>
        <p:spPr>
          <a:xfrm>
            <a:off x="3397922" y="2168524"/>
            <a:ext cx="2734056" cy="4371975"/>
          </a:xfrm>
          <a:blipFill dpi="0" rotWithShape="1">
            <a:blip r:embed="rId3" cstate="screen">
              <a:extLst>
                <a:ext uri="{28A0092B-C50C-407E-A947-70E740481C1C}">
                  <a14:useLocalDpi xmlns:a14="http://schemas.microsoft.com/office/drawing/2010/main"/>
                </a:ext>
              </a:extLst>
            </a:blip>
            <a:srcRect/>
            <a:stretch>
              <a:fillRect/>
            </a:stretch>
          </a:blipFill>
        </p:spPr>
        <p:txBody>
          <a:bodyPr anchor="t">
            <a:noAutofit/>
          </a:bodyPr>
          <a:lstStyle>
            <a:lvl1pPr marL="0" indent="0" algn="ctr">
              <a:buNone/>
              <a:defRPr sz="1800">
                <a:solidFill>
                  <a:schemeClr val="bg2"/>
                </a:solidFill>
              </a:defRPr>
            </a:lvl1pPr>
          </a:lstStyle>
          <a:p>
            <a:r>
              <a:rPr lang="en-US"/>
              <a:t>Drag photo here</a:t>
            </a:r>
          </a:p>
        </p:txBody>
      </p:sp>
      <p:sp>
        <p:nvSpPr>
          <p:cNvPr id="6" name="Picture Placeholder 3"/>
          <p:cNvSpPr>
            <a:spLocks noGrp="1"/>
          </p:cNvSpPr>
          <p:nvPr>
            <p:ph type="pic" sz="quarter" idx="12" hasCustomPrompt="1"/>
          </p:nvPr>
        </p:nvSpPr>
        <p:spPr>
          <a:xfrm>
            <a:off x="9263490" y="2168524"/>
            <a:ext cx="2734056" cy="4371975"/>
          </a:xfrm>
          <a:blipFill dpi="0" rotWithShape="1">
            <a:blip r:embed="rId4" cstate="screen">
              <a:extLst>
                <a:ext uri="{28A0092B-C50C-407E-A947-70E740481C1C}">
                  <a14:useLocalDpi xmlns:a14="http://schemas.microsoft.com/office/drawing/2010/main"/>
                </a:ext>
              </a:extLst>
            </a:blip>
            <a:srcRect/>
            <a:stretch>
              <a:fillRect/>
            </a:stretch>
          </a:blipFill>
        </p:spPr>
        <p:txBody>
          <a:bodyPr anchor="t">
            <a:noAutofit/>
          </a:bodyPr>
          <a:lstStyle>
            <a:lvl1pPr marL="0" indent="0" algn="ctr">
              <a:buNone/>
              <a:defRPr sz="1800">
                <a:solidFill>
                  <a:schemeClr val="bg2"/>
                </a:solidFill>
              </a:defRPr>
            </a:lvl1pPr>
          </a:lstStyle>
          <a:p>
            <a:r>
              <a:rPr lang="en-US"/>
              <a:t>Drag photo here</a:t>
            </a:r>
          </a:p>
        </p:txBody>
      </p:sp>
      <p:sp>
        <p:nvSpPr>
          <p:cNvPr id="7" name="Picture Placeholder 3"/>
          <p:cNvSpPr>
            <a:spLocks noGrp="1"/>
          </p:cNvSpPr>
          <p:nvPr>
            <p:ph type="pic" sz="quarter" idx="13" hasCustomPrompt="1"/>
          </p:nvPr>
        </p:nvSpPr>
        <p:spPr>
          <a:xfrm>
            <a:off x="6330706" y="2168524"/>
            <a:ext cx="2734056" cy="4371975"/>
          </a:xfrm>
          <a:blipFill dpi="0" rotWithShape="1">
            <a:blip r:embed="rId5" cstate="screen">
              <a:extLst>
                <a:ext uri="{28A0092B-C50C-407E-A947-70E740481C1C}">
                  <a14:useLocalDpi xmlns:a14="http://schemas.microsoft.com/office/drawing/2010/main"/>
                </a:ext>
              </a:extLst>
            </a:blip>
            <a:srcRect/>
            <a:stretch>
              <a:fillRect/>
            </a:stretch>
          </a:blipFill>
        </p:spPr>
        <p:txBody>
          <a:bodyPr anchor="t">
            <a:noAutofit/>
          </a:bodyPr>
          <a:lstStyle>
            <a:lvl1pPr marL="0" indent="0" algn="ctr">
              <a:buNone/>
              <a:defRPr sz="1800">
                <a:solidFill>
                  <a:schemeClr val="bg2"/>
                </a:solidFill>
              </a:defRPr>
            </a:lvl1pPr>
          </a:lstStyle>
          <a:p>
            <a:r>
              <a:rPr lang="en-US"/>
              <a:t>Drag photo here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a:t>Photo layout 2</a:t>
            </a:r>
          </a:p>
        </p:txBody>
      </p:sp>
      <p:sp>
        <p:nvSpPr>
          <p:cNvPr id="17" name="Text Placeholder 16"/>
          <p:cNvSpPr>
            <a:spLocks noGrp="1"/>
          </p:cNvSpPr>
          <p:nvPr>
            <p:ph type="body" sz="quarter" idx="14" hasCustomPrompt="1"/>
          </p:nvPr>
        </p:nvSpPr>
        <p:spPr>
          <a:xfrm>
            <a:off x="465138" y="4133939"/>
            <a:ext cx="2734056" cy="441146"/>
          </a:xfrm>
        </p:spPr>
        <p:txBody>
          <a:bodyPr/>
          <a:lstStyle>
            <a:lvl1pPr marL="0" indent="0" algn="ctr">
              <a:lnSpc>
                <a:spcPts val="2000"/>
              </a:lnSpc>
              <a:buNone/>
              <a:defRPr sz="1800">
                <a:solidFill>
                  <a:schemeClr val="bg2"/>
                </a:solidFill>
              </a:defRPr>
            </a:lvl1pPr>
          </a:lstStyle>
          <a:p>
            <a:pPr lvl="0"/>
            <a:r>
              <a:rPr lang="en-US"/>
              <a:t>Caption</a:t>
            </a:r>
          </a:p>
        </p:txBody>
      </p:sp>
      <p:sp>
        <p:nvSpPr>
          <p:cNvPr id="18" name="Text Placeholder 16"/>
          <p:cNvSpPr>
            <a:spLocks noGrp="1"/>
          </p:cNvSpPr>
          <p:nvPr>
            <p:ph type="body" sz="quarter" idx="15" hasCustomPrompt="1"/>
          </p:nvPr>
        </p:nvSpPr>
        <p:spPr>
          <a:xfrm>
            <a:off x="3397922" y="4133939"/>
            <a:ext cx="2734056" cy="441146"/>
          </a:xfrm>
        </p:spPr>
        <p:txBody>
          <a:bodyPr/>
          <a:lstStyle>
            <a:lvl1pPr marL="0" indent="0" algn="ctr">
              <a:lnSpc>
                <a:spcPts val="2000"/>
              </a:lnSpc>
              <a:buNone/>
              <a:defRPr sz="1800">
                <a:solidFill>
                  <a:schemeClr val="bg2"/>
                </a:solidFill>
              </a:defRPr>
            </a:lvl1pPr>
          </a:lstStyle>
          <a:p>
            <a:pPr lvl="0"/>
            <a:r>
              <a:rPr lang="en-US"/>
              <a:t>Caption</a:t>
            </a:r>
          </a:p>
        </p:txBody>
      </p:sp>
      <p:sp>
        <p:nvSpPr>
          <p:cNvPr id="19" name="Text Placeholder 16"/>
          <p:cNvSpPr>
            <a:spLocks noGrp="1"/>
          </p:cNvSpPr>
          <p:nvPr>
            <p:ph type="body" sz="quarter" idx="16" hasCustomPrompt="1"/>
          </p:nvPr>
        </p:nvSpPr>
        <p:spPr>
          <a:xfrm>
            <a:off x="6330706" y="4133939"/>
            <a:ext cx="2734056" cy="441146"/>
          </a:xfrm>
        </p:spPr>
        <p:txBody>
          <a:bodyPr/>
          <a:lstStyle>
            <a:lvl1pPr marL="0" indent="0" algn="ctr">
              <a:lnSpc>
                <a:spcPts val="2000"/>
              </a:lnSpc>
              <a:buNone/>
              <a:defRPr sz="1800">
                <a:solidFill>
                  <a:schemeClr val="bg2"/>
                </a:solidFill>
              </a:defRPr>
            </a:lvl1pPr>
          </a:lstStyle>
          <a:p>
            <a:pPr lvl="0"/>
            <a:r>
              <a:rPr lang="en-US"/>
              <a:t>Caption</a:t>
            </a:r>
          </a:p>
        </p:txBody>
      </p:sp>
      <p:sp>
        <p:nvSpPr>
          <p:cNvPr id="20" name="Text Placeholder 16"/>
          <p:cNvSpPr>
            <a:spLocks noGrp="1"/>
          </p:cNvSpPr>
          <p:nvPr>
            <p:ph type="body" sz="quarter" idx="17" hasCustomPrompt="1"/>
          </p:nvPr>
        </p:nvSpPr>
        <p:spPr>
          <a:xfrm>
            <a:off x="9263490" y="4133939"/>
            <a:ext cx="2734056" cy="441146"/>
          </a:xfrm>
        </p:spPr>
        <p:txBody>
          <a:bodyPr/>
          <a:lstStyle>
            <a:lvl1pPr marL="0" indent="0" algn="ctr">
              <a:lnSpc>
                <a:spcPts val="2000"/>
              </a:lnSpc>
              <a:buNone/>
              <a:defRPr sz="1800">
                <a:solidFill>
                  <a:schemeClr val="bg2"/>
                </a:solidFill>
              </a:defRPr>
            </a:lvl1pPr>
          </a:lstStyle>
          <a:p>
            <a:pPr lvl="0"/>
            <a:r>
              <a:rPr lang="en-US"/>
              <a:t>Caption</a:t>
            </a:r>
          </a:p>
        </p:txBody>
      </p:sp>
    </p:spTree>
    <p:extLst>
      <p:ext uri="{BB962C8B-B14F-4D97-AF65-F5344CB8AC3E}">
        <p14:creationId xmlns:p14="http://schemas.microsoft.com/office/powerpoint/2010/main" val="4039926196"/>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9171E-F0D7-4967-8484-9CF9B04FDB10}"/>
              </a:ext>
            </a:extLst>
          </p:cNvPr>
          <p:cNvSpPr>
            <a:spLocks noGrp="1"/>
          </p:cNvSpPr>
          <p:nvPr>
            <p:ph type="title"/>
          </p:nvPr>
        </p:nvSpPr>
        <p:spPr/>
        <p:txBody>
          <a:bodyPr/>
          <a:lstStyle>
            <a:lvl1pPr>
              <a:defRPr lang="en-US" sz="4000" b="0" kern="1200" cap="none" spc="-15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1B2CEAAD-1233-46CF-A2C5-054F3272339C}"/>
              </a:ext>
            </a:extLst>
          </p:cNvPr>
          <p:cNvSpPr>
            <a:spLocks noGrp="1"/>
          </p:cNvSpPr>
          <p:nvPr>
            <p:ph idx="1"/>
          </p:nvPr>
        </p:nvSpPr>
        <p:spPr>
          <a:xfrm>
            <a:off x="274640" y="1212851"/>
            <a:ext cx="11887198" cy="4966820"/>
          </a:xfrm>
        </p:spPr>
        <p:txBody>
          <a:bodyPr>
            <a:normAutofit/>
          </a:bodyPr>
          <a:lstStyle>
            <a:lvl1pPr>
              <a:lnSpc>
                <a:spcPct val="100000"/>
              </a:lnSpc>
              <a:spcBef>
                <a:spcPts val="600"/>
              </a:spcBef>
              <a:defRPr/>
            </a:lvl1pPr>
            <a:lvl2pPr>
              <a:lnSpc>
                <a:spcPct val="100000"/>
              </a:lnSpc>
              <a:spcBef>
                <a:spcPts val="600"/>
              </a:spcBef>
              <a:defRPr/>
            </a:lvl2pPr>
            <a:lvl3pPr>
              <a:lnSpc>
                <a:spcPct val="100000"/>
              </a:lnSpc>
              <a:spcBef>
                <a:spcPts val="600"/>
              </a:spcBef>
              <a:defRPr/>
            </a:lvl3pPr>
            <a:lvl4pPr>
              <a:lnSpc>
                <a:spcPct val="100000"/>
              </a:lnSpc>
              <a:spcBef>
                <a:spcPts val="600"/>
              </a:spcBef>
              <a:defRPr/>
            </a:lvl4pPr>
            <a:lvl5pPr>
              <a:lnSpc>
                <a:spcPct val="100000"/>
              </a:lnSpc>
              <a:spcBef>
                <a:spcPts val="60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0C1E11D-96F8-4EA7-AA56-23A8548032C8}"/>
              </a:ext>
            </a:extLst>
          </p:cNvPr>
          <p:cNvSpPr>
            <a:spLocks noGrp="1"/>
          </p:cNvSpPr>
          <p:nvPr>
            <p:ph type="dt" sz="half" idx="10"/>
          </p:nvPr>
        </p:nvSpPr>
        <p:spPr>
          <a:xfrm>
            <a:off x="838200" y="6356350"/>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26E4B9A-2671-4E1F-BD06-D2992EAD73C6}" type="datetimeFigureOut">
              <a:rPr lang="en-GB" smtClean="0"/>
              <a:pPr/>
              <a:t>09/09/2021</a:t>
            </a:fld>
            <a:endParaRPr lang="en-GB"/>
          </a:p>
        </p:txBody>
      </p:sp>
      <p:sp>
        <p:nvSpPr>
          <p:cNvPr id="5" name="Footer Placeholder 4">
            <a:extLst>
              <a:ext uri="{FF2B5EF4-FFF2-40B4-BE49-F238E27FC236}">
                <a16:creationId xmlns:a16="http://schemas.microsoft.com/office/drawing/2014/main" id="{031FC88C-A1CC-4375-9675-B6567109AB89}"/>
              </a:ext>
            </a:extLst>
          </p:cNvPr>
          <p:cNvSpPr>
            <a:spLocks noGrp="1"/>
          </p:cNvSpPr>
          <p:nvPr>
            <p:ph type="ftr" sz="quarter" idx="11"/>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p>
        </p:txBody>
      </p:sp>
      <p:sp>
        <p:nvSpPr>
          <p:cNvPr id="6" name="Slide Number Placeholder 5">
            <a:extLst>
              <a:ext uri="{FF2B5EF4-FFF2-40B4-BE49-F238E27FC236}">
                <a16:creationId xmlns:a16="http://schemas.microsoft.com/office/drawing/2014/main" id="{A8539F4F-DC24-4032-B756-539BC74253B3}"/>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840E004-CE61-473E-BED7-EDCC62F0D852}" type="slidenum">
              <a:rPr lang="en-GB" smtClean="0"/>
              <a:pPr/>
              <a:t>‹#›</a:t>
            </a:fld>
            <a:endParaRPr lang="en-GB"/>
          </a:p>
        </p:txBody>
      </p:sp>
    </p:spTree>
    <p:extLst>
      <p:ext uri="{BB962C8B-B14F-4D97-AF65-F5344CB8AC3E}">
        <p14:creationId xmlns:p14="http://schemas.microsoft.com/office/powerpoint/2010/main" val="1389357574"/>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168525"/>
            <a:ext cx="3690937" cy="2654300"/>
          </a:xfrm>
          <a:blipFill>
            <a:blip r:embed="rId2" cstate="screen">
              <a:extLst>
                <a:ext uri="{28A0092B-C50C-407E-A947-70E740481C1C}">
                  <a14:useLocalDpi xmlns:a14="http://schemas.microsoft.com/office/drawing/2010/main"/>
                </a:ext>
              </a:extLst>
            </a:blip>
            <a:stretch>
              <a:fillRect/>
            </a:stretch>
          </a:blipFill>
        </p:spPr>
        <p:txBody>
          <a:bodyPr>
            <a:noAutofit/>
          </a:bodyPr>
          <a:lstStyle>
            <a:lvl1pPr marL="0" indent="0">
              <a:buNone/>
              <a:defRPr sz="2000">
                <a:solidFill>
                  <a:schemeClr val="bg2"/>
                </a:solidFill>
              </a:defRPr>
            </a:lvl1pPr>
          </a:lstStyle>
          <a:p>
            <a:r>
              <a:rPr lang="en-US"/>
              <a:t>Click icon to add picture</a:t>
            </a:r>
          </a:p>
        </p:txBody>
      </p:sp>
      <p:sp>
        <p:nvSpPr>
          <p:cNvPr id="12" name="Picture Placeholder 10"/>
          <p:cNvSpPr>
            <a:spLocks noGrp="1"/>
          </p:cNvSpPr>
          <p:nvPr>
            <p:ph type="pic" sz="quarter" idx="15"/>
          </p:nvPr>
        </p:nvSpPr>
        <p:spPr>
          <a:xfrm>
            <a:off x="4389437" y="2168525"/>
            <a:ext cx="3679825" cy="2654300"/>
          </a:xfrm>
          <a:blipFill>
            <a:blip r:embed="rId3" cstate="screen">
              <a:extLst>
                <a:ext uri="{28A0092B-C50C-407E-A947-70E740481C1C}">
                  <a14:useLocalDpi xmlns:a14="http://schemas.microsoft.com/office/drawing/2010/main"/>
                </a:ext>
              </a:extLst>
            </a:blip>
            <a:stretch>
              <a:fillRect/>
            </a:stretch>
          </a:blipFill>
        </p:spPr>
        <p:txBody>
          <a:bodyPr>
            <a:noAutofit/>
          </a:bodyPr>
          <a:lstStyle>
            <a:lvl1pPr marL="0" indent="0">
              <a:buNone/>
              <a:defRPr sz="2000">
                <a:solidFill>
                  <a:schemeClr val="bg2"/>
                </a:solidFill>
              </a:defRPr>
            </a:lvl1pPr>
          </a:lstStyle>
          <a:p>
            <a:r>
              <a:rPr lang="en-US"/>
              <a:t>Click icon to add picture</a:t>
            </a:r>
          </a:p>
        </p:txBody>
      </p:sp>
      <p:sp>
        <p:nvSpPr>
          <p:cNvPr id="13" name="Picture Placeholder 10"/>
          <p:cNvSpPr>
            <a:spLocks noGrp="1"/>
          </p:cNvSpPr>
          <p:nvPr>
            <p:ph type="pic" sz="quarter" idx="16"/>
          </p:nvPr>
        </p:nvSpPr>
        <p:spPr>
          <a:xfrm>
            <a:off x="8302625" y="2168525"/>
            <a:ext cx="3695700" cy="2654300"/>
          </a:xfrm>
          <a:blipFill>
            <a:blip r:embed="rId4" cstate="screen">
              <a:extLst>
                <a:ext uri="{28A0092B-C50C-407E-A947-70E740481C1C}">
                  <a14:useLocalDpi xmlns:a14="http://schemas.microsoft.com/office/drawing/2010/main"/>
                </a:ext>
              </a:extLst>
            </a:blip>
            <a:stretch>
              <a:fillRect/>
            </a:stretch>
          </a:blipFill>
        </p:spPr>
        <p:txBody>
          <a:bodyPr>
            <a:noAutofit/>
          </a:bodyPr>
          <a:lstStyle>
            <a:lvl1pPr marL="0" indent="0">
              <a:buNone/>
              <a:defRPr sz="2000">
                <a:solidFill>
                  <a:schemeClr val="bg2"/>
                </a:solidFill>
              </a:defRPr>
            </a:lvl1pPr>
          </a:lstStyle>
          <a:p>
            <a:r>
              <a:rPr lang="en-US"/>
              <a:t>Click icon to add 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a:t>Photo layout 3</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1522753587"/>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23962"/>
          </a:xfrm>
        </p:spPr>
        <p:txBody>
          <a:bodyPr wrap="square" lIns="0" tIns="0" rIns="0" bIns="0">
            <a:spAutoFit/>
          </a:bodyPr>
          <a:lstStyle>
            <a:lvl1pPr>
              <a:lnSpc>
                <a:spcPts val="3200"/>
              </a:lnSpc>
              <a:defRPr lang="en-US" sz="4000" b="0" kern="1200" cap="none" spc="-15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a:t>Device layout 3</a:t>
            </a:r>
          </a:p>
        </p:txBody>
      </p:sp>
    </p:spTree>
    <p:extLst>
      <p:ext uri="{BB962C8B-B14F-4D97-AF65-F5344CB8AC3E}">
        <p14:creationId xmlns:p14="http://schemas.microsoft.com/office/powerpoint/2010/main" val="3589100596"/>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p>
        </p:txBody>
      </p:sp>
      <p:sp>
        <p:nvSpPr>
          <p:cNvPr id="2" name="Title 1"/>
          <p:cNvSpPr>
            <a:spLocks noGrp="1"/>
          </p:cNvSpPr>
          <p:nvPr>
            <p:ph type="title" hasCustomPrompt="1"/>
          </p:nvPr>
        </p:nvSpPr>
        <p:spPr>
          <a:xfrm>
            <a:off x="465138" y="632779"/>
            <a:ext cx="11533187" cy="423962"/>
          </a:xfrm>
        </p:spPr>
        <p:txBody>
          <a:bodyPr wrap="square" lIns="0" tIns="0" rIns="0" bIns="0">
            <a:spAutoFit/>
          </a:bodyPr>
          <a:lstStyle>
            <a:lvl1pPr>
              <a:lnSpc>
                <a:spcPts val="3200"/>
              </a:lnSpc>
              <a:defRPr lang="en-US" sz="4000" b="0" kern="1200" cap="none" spc="-15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Caption title Segoe </a:t>
            </a:r>
            <a:r>
              <a:rPr lang="en-US" err="1"/>
              <a:t>Semibold</a:t>
            </a:r>
            <a:r>
              <a:rPr lang="en-US"/>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Caption title Segoe </a:t>
            </a:r>
            <a:r>
              <a:rPr lang="en-US" err="1"/>
              <a:t>Semibold</a:t>
            </a:r>
            <a:r>
              <a:rPr lang="en-US"/>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Caption title Segoe </a:t>
            </a:r>
            <a:r>
              <a:rPr lang="en-US" err="1"/>
              <a:t>Semibold</a:t>
            </a:r>
            <a:r>
              <a:rPr lang="en-US"/>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p>
        </p:txBody>
      </p:sp>
    </p:spTree>
    <p:extLst>
      <p:ext uri="{BB962C8B-B14F-4D97-AF65-F5344CB8AC3E}">
        <p14:creationId xmlns:p14="http://schemas.microsoft.com/office/powerpoint/2010/main" val="3811322961"/>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23962"/>
          </a:xfrm>
        </p:spPr>
        <p:txBody>
          <a:bodyPr wrap="square" lIns="0" tIns="0" rIns="0" bIns="0">
            <a:spAutoFit/>
          </a:bodyPr>
          <a:lstStyle>
            <a:lvl1pPr>
              <a:lnSpc>
                <a:spcPts val="3200"/>
              </a:lnSpc>
              <a:defRPr lang="en-US" sz="4000" b="0" kern="1200" cap="none" spc="-15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a:t>Click icon to add table</a:t>
            </a:r>
          </a:p>
        </p:txBody>
      </p:sp>
    </p:spTree>
    <p:extLst>
      <p:ext uri="{BB962C8B-B14F-4D97-AF65-F5344CB8AC3E}">
        <p14:creationId xmlns:p14="http://schemas.microsoft.com/office/powerpoint/2010/main" val="1399307191"/>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lang="en-US" sz="4000" b="0" kern="1200" cap="none" spc="-15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a:t>Click to edit Master title style</a:t>
            </a:r>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0" indent="0">
              <a:spcBef>
                <a:spcPts val="1224"/>
              </a:spcBef>
              <a:buClr>
                <a:schemeClr val="tx1"/>
              </a:buClr>
              <a:buFont typeface="Wingdings" pitchFamily="2" charset="2"/>
              <a:buNone/>
              <a:defRPr sz="3200">
                <a:solidFill>
                  <a:schemeClr val="accent1"/>
                </a:solidFill>
              </a:defRPr>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0" indent="0">
              <a:spcBef>
                <a:spcPts val="1224"/>
              </a:spcBef>
              <a:buClr>
                <a:schemeClr val="tx1"/>
              </a:buClr>
              <a:buFont typeface="Wingdings" pitchFamily="2" charset="2"/>
              <a:buNone/>
              <a:defRPr sz="3200">
                <a:solidFill>
                  <a:schemeClr val="accent1"/>
                </a:solidFill>
              </a:defRPr>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05027661"/>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0" indent="0">
              <a:spcBef>
                <a:spcPts val="1224"/>
              </a:spcBef>
              <a:buClr>
                <a:schemeClr val="tx1"/>
              </a:buClr>
              <a:buFont typeface="Wingdings" pitchFamily="2" charset="2"/>
              <a:buNone/>
              <a:defRPr sz="3200"/>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0" indent="0">
              <a:spcBef>
                <a:spcPts val="1224"/>
              </a:spcBef>
              <a:buClr>
                <a:schemeClr val="tx1"/>
              </a:buClr>
              <a:buFont typeface="Wingdings" pitchFamily="2" charset="2"/>
              <a:buNone/>
              <a:defRPr sz="3200"/>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35926214"/>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287338" indent="-287338">
              <a:spcBef>
                <a:spcPts val="1224"/>
              </a:spcBef>
              <a:buClr>
                <a:schemeClr val="tx2"/>
              </a:buClr>
              <a:buFont typeface="Arial" pitchFamily="34" charset="0"/>
              <a:buChar char="•"/>
              <a:defRPr sz="3200">
                <a:solidFill>
                  <a:schemeClr val="accent1"/>
                </a:solidFill>
              </a:defRPr>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287338" indent="-287338">
              <a:spcBef>
                <a:spcPts val="1224"/>
              </a:spcBef>
              <a:buClr>
                <a:schemeClr val="tx2"/>
              </a:buClr>
              <a:buFont typeface="Arial" pitchFamily="34" charset="0"/>
              <a:buChar char="•"/>
              <a:defRPr sz="3200">
                <a:solidFill>
                  <a:schemeClr val="accent1"/>
                </a:solidFill>
              </a:defRPr>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34935088"/>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9579443"/>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lang="en-US" sz="4000" b="0" kern="1200" cap="none" spc="-15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791260"/>
          </a:xfrm>
        </p:spPr>
        <p:txBody>
          <a:bodyPr/>
          <a:lstStyle>
            <a:lvl1pPr marL="0" indent="0">
              <a:buNone/>
              <a:defRPr sz="28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sz="20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sz="18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sz="16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sz="14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5303942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92251" y="142449"/>
            <a:ext cx="11533187" cy="423962"/>
          </a:xfrm>
        </p:spPr>
        <p:txBody>
          <a:bodyPr wrap="square" lIns="0" tIns="0" rIns="0" bIns="0">
            <a:spAutoFit/>
          </a:bodyPr>
          <a:lstStyle>
            <a:lvl1pPr>
              <a:lnSpc>
                <a:spcPts val="3200"/>
              </a:lnSpc>
              <a:defRPr lang="en-US" sz="4000" b="0" kern="1200" cap="none" spc="-15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a:t>Title</a:t>
            </a:r>
          </a:p>
        </p:txBody>
      </p:sp>
    </p:spTree>
    <p:extLst>
      <p:ext uri="{BB962C8B-B14F-4D97-AF65-F5344CB8AC3E}">
        <p14:creationId xmlns:p14="http://schemas.microsoft.com/office/powerpoint/2010/main" val="3832563861"/>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pic>
        <p:nvPicPr>
          <p:cNvPr id="6" name="Picture 5" descr="A picture containing building, person, way, sidewalk&#10;&#10;Description automatically generated">
            <a:extLst>
              <a:ext uri="{FF2B5EF4-FFF2-40B4-BE49-F238E27FC236}">
                <a16:creationId xmlns:a16="http://schemas.microsoft.com/office/drawing/2014/main" id="{0852689A-DA2D-41D3-8C35-BB73EB030E20}"/>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636"/>
            <a:ext cx="12436475" cy="6995160"/>
          </a:xfrm>
          <a:prstGeom prst="rect">
            <a:avLst/>
          </a:prstGeom>
        </p:spPr>
      </p:pic>
      <p:sp>
        <p:nvSpPr>
          <p:cNvPr id="4" name="Freeform 3"/>
          <p:cNvSpPr/>
          <p:nvPr userDrawn="1"/>
        </p:nvSpPr>
        <p:spPr bwMode="auto">
          <a:xfrm flipH="1">
            <a:off x="5761037"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rgbClr val="1973B9">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675438" y="754092"/>
            <a:ext cx="5484812" cy="2285971"/>
          </a:xfrm>
          <a:noFill/>
        </p:spPr>
        <p:txBody>
          <a:bodyPr wrap="square" tIns="91440" bIns="91440" anchor="t" anchorCtr="0">
            <a:noAutofit/>
          </a:bodyPr>
          <a:lstStyle>
            <a:lvl1pPr>
              <a:defRPr sz="5400" spc="-100" baseline="0">
                <a:gradFill>
                  <a:gsLst>
                    <a:gs pos="0">
                      <a:schemeClr val="tx1"/>
                    </a:gs>
                    <a:gs pos="100000">
                      <a:schemeClr val="tx1"/>
                    </a:gs>
                  </a:gsLst>
                  <a:lin ang="5400000" scaled="0"/>
                </a:gradFill>
              </a:defRPr>
            </a:lvl1pPr>
          </a:lstStyle>
          <a:p>
            <a:r>
              <a:rPr lang="en-US"/>
              <a:t>DEMO</a:t>
            </a:r>
          </a:p>
        </p:txBody>
      </p:sp>
      <p:sp>
        <p:nvSpPr>
          <p:cNvPr id="5" name="Text Placeholder 4"/>
          <p:cNvSpPr>
            <a:spLocks noGrp="1"/>
          </p:cNvSpPr>
          <p:nvPr>
            <p:ph type="body" sz="quarter" idx="12" hasCustomPrompt="1"/>
          </p:nvPr>
        </p:nvSpPr>
        <p:spPr>
          <a:xfrm>
            <a:off x="7589838" y="3051176"/>
            <a:ext cx="4540269" cy="1828800"/>
          </a:xfrm>
          <a:noFill/>
        </p:spPr>
        <p:txBody>
          <a:bodyPr wrap="square" lIns="182880" tIns="146304" rIns="182880" bIns="146304">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a:t>Title</a:t>
            </a:r>
          </a:p>
        </p:txBody>
      </p:sp>
    </p:spTree>
    <p:extLst>
      <p:ext uri="{BB962C8B-B14F-4D97-AF65-F5344CB8AC3E}">
        <p14:creationId xmlns:p14="http://schemas.microsoft.com/office/powerpoint/2010/main" val="27723562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6483395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7_Title Slide 3">
    <p:spTree>
      <p:nvGrpSpPr>
        <p:cNvPr id="1" name=""/>
        <p:cNvGrpSpPr/>
        <p:nvPr/>
      </p:nvGrpSpPr>
      <p:grpSpPr>
        <a:xfrm>
          <a:off x="0" y="0"/>
          <a:ext cx="0" cy="0"/>
          <a:chOff x="0" y="0"/>
          <a:chExt cx="0" cy="0"/>
        </a:xfrm>
      </p:grpSpPr>
      <p:pic>
        <p:nvPicPr>
          <p:cNvPr id="11" name="Picture 2" descr="MSC19_paddingtonOffice_011">
            <a:extLst>
              <a:ext uri="{FF2B5EF4-FFF2-40B4-BE49-F238E27FC236}">
                <a16:creationId xmlns:a16="http://schemas.microsoft.com/office/drawing/2014/main" id="{7D09F2BE-861D-4A67-BB8C-3C1475A67BFD}"/>
              </a:ext>
            </a:extLst>
          </p:cNvPr>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auto">
          <a:xfrm>
            <a:off x="1929089" y="-10399"/>
            <a:ext cx="10507386" cy="7004924"/>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10048876" cy="6994525"/>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16758490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8_Title Slide 3">
    <p:spTree>
      <p:nvGrpSpPr>
        <p:cNvPr id="1" name=""/>
        <p:cNvGrpSpPr/>
        <p:nvPr/>
      </p:nvGrpSpPr>
      <p:grpSpPr>
        <a:xfrm>
          <a:off x="0" y="0"/>
          <a:ext cx="0" cy="0"/>
          <a:chOff x="0" y="0"/>
          <a:chExt cx="0" cy="0"/>
        </a:xfrm>
      </p:grpSpPr>
      <p:pic>
        <p:nvPicPr>
          <p:cNvPr id="3" name="Picture 2" descr="A picture containing indoor, wall, person, table&#10;&#10;Description generated with very high confidence">
            <a:extLst>
              <a:ext uri="{FF2B5EF4-FFF2-40B4-BE49-F238E27FC236}">
                <a16:creationId xmlns:a16="http://schemas.microsoft.com/office/drawing/2014/main" id="{4E9B0141-5AF2-4EF8-83E8-2BFC828F9355}"/>
              </a:ext>
            </a:extLst>
          </p:cNvPr>
          <p:cNvPicPr>
            <a:picLocks noChangeAspect="1"/>
          </p:cNvPicPr>
          <p:nvPr userDrawn="1"/>
        </p:nvPicPr>
        <p:blipFill>
          <a:blip r:embed="rId2"/>
          <a:stretch>
            <a:fillRect/>
          </a:stretch>
        </p:blipFill>
        <p:spPr>
          <a:xfrm flipH="1">
            <a:off x="1942064" y="-1"/>
            <a:ext cx="10494411" cy="6994525"/>
          </a:xfrm>
          <a:prstGeom prst="rect">
            <a:avLst/>
          </a:prstGeom>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10048876" cy="6994525"/>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385672431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9_Title Slide 3">
    <p:spTree>
      <p:nvGrpSpPr>
        <p:cNvPr id="1" name=""/>
        <p:cNvGrpSpPr/>
        <p:nvPr/>
      </p:nvGrpSpPr>
      <p:grpSpPr>
        <a:xfrm>
          <a:off x="0" y="0"/>
          <a:ext cx="0" cy="0"/>
          <a:chOff x="0" y="0"/>
          <a:chExt cx="0" cy="0"/>
        </a:xfrm>
      </p:grpSpPr>
      <p:pic>
        <p:nvPicPr>
          <p:cNvPr id="11" name="Picture 10" descr="Two people sitting on a chair&#10;&#10;Description automatically generated">
            <a:extLst>
              <a:ext uri="{FF2B5EF4-FFF2-40B4-BE49-F238E27FC236}">
                <a16:creationId xmlns:a16="http://schemas.microsoft.com/office/drawing/2014/main" id="{90C45F0F-521A-477E-8EB4-5B421E9DAC2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944687" y="0"/>
            <a:ext cx="10491788" cy="6994525"/>
          </a:xfrm>
          <a:prstGeom prst="rect">
            <a:avLst/>
          </a:prstGeom>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10048876" cy="6994525"/>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5955428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a:t>##	Section Title</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Medium: paragraph title Segoe UI bold 14/18</a:t>
            </a:r>
          </a:p>
          <a:p>
            <a:pPr lvl="1"/>
            <a:r>
              <a:rPr lang="en-US"/>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a:t>Small: caption title Segoe </a:t>
            </a:r>
            <a:r>
              <a:rPr lang="en-US" err="1"/>
              <a:t>Semibold</a:t>
            </a:r>
            <a:r>
              <a:rPr lang="en-US"/>
              <a:t> 10/12</a:t>
            </a:r>
          </a:p>
          <a:p>
            <a:pPr lvl="1"/>
            <a:r>
              <a:rPr lang="en-US"/>
              <a:t>Caption Segoe Regular 10/12</a:t>
            </a:r>
          </a:p>
        </p:txBody>
      </p:sp>
    </p:spTree>
    <p:extLst>
      <p:ext uri="{BB962C8B-B14F-4D97-AF65-F5344CB8AC3E}">
        <p14:creationId xmlns:p14="http://schemas.microsoft.com/office/powerpoint/2010/main" val="1660141622"/>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ummary + three column bulleted lis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a:t>Summary + three column bulleted list</a:t>
            </a:r>
          </a:p>
        </p:txBody>
      </p:sp>
      <p:sp>
        <p:nvSpPr>
          <p:cNvPr id="4" name="Text Placeholder 3"/>
          <p:cNvSpPr>
            <a:spLocks noGrp="1"/>
          </p:cNvSpPr>
          <p:nvPr>
            <p:ph type="body" sz="quarter" idx="10" hasCustomPrompt="1"/>
          </p:nvPr>
        </p:nvSpPr>
        <p:spPr>
          <a:xfrm>
            <a:off x="465138" y="1200913"/>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a:t>Subhead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65138" y="2500976"/>
            <a:ext cx="3690937" cy="3444666"/>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Text Placeholder 4"/>
          <p:cNvSpPr>
            <a:spLocks noGrp="1"/>
          </p:cNvSpPr>
          <p:nvPr>
            <p:ph type="body" sz="quarter" idx="12" hasCustomPrompt="1"/>
          </p:nvPr>
        </p:nvSpPr>
        <p:spPr>
          <a:xfrm>
            <a:off x="4399597" y="2510556"/>
            <a:ext cx="3669666" cy="3444666"/>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8" name="Text Placeholder 4"/>
          <p:cNvSpPr>
            <a:spLocks noGrp="1"/>
          </p:cNvSpPr>
          <p:nvPr>
            <p:ph type="body" sz="quarter" idx="13" hasCustomPrompt="1"/>
          </p:nvPr>
        </p:nvSpPr>
        <p:spPr>
          <a:xfrm>
            <a:off x="8303577" y="2500976"/>
            <a:ext cx="3694748" cy="3444666"/>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Tree>
    <p:extLst>
      <p:ext uri="{BB962C8B-B14F-4D97-AF65-F5344CB8AC3E}">
        <p14:creationId xmlns:p14="http://schemas.microsoft.com/office/powerpoint/2010/main" val="408693891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1.emf"/><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rmAutofit/>
          </a:bodyPr>
          <a:lstStyle/>
          <a:p>
            <a:r>
              <a:rPr lang="en-US"/>
              <a:t>Click to edit Master title style</a:t>
            </a:r>
          </a:p>
        </p:txBody>
      </p:sp>
      <p:sp>
        <p:nvSpPr>
          <p:cNvPr id="4" name="Text Placeholder 3"/>
          <p:cNvSpPr>
            <a:spLocks noGrp="1"/>
          </p:cNvSpPr>
          <p:nvPr>
            <p:ph type="body" idx="1"/>
          </p:nvPr>
        </p:nvSpPr>
        <p:spPr>
          <a:xfrm>
            <a:off x="274640" y="1212851"/>
            <a:ext cx="11887198" cy="5486400"/>
          </a:xfrm>
          <a:prstGeom prst="rect">
            <a:avLst/>
          </a:prstGeom>
        </p:spPr>
        <p:txBody>
          <a:bodyPr vert="horz" wrap="square" lIns="146304" tIns="91440" rIns="146304" bIns="9144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33" cstate="screen">
            <a:extLst>
              <a:ext uri="{28A0092B-C50C-407E-A947-70E740481C1C}">
                <a14:useLocalDpi xmlns:a14="http://schemas.microsoft.com/office/drawing/2010/main"/>
              </a:ext>
            </a:extLst>
          </a:blip>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618" r:id="rId1"/>
    <p:sldLayoutId id="2147484619" r:id="rId2"/>
    <p:sldLayoutId id="2147484535" r:id="rId3"/>
    <p:sldLayoutId id="2147484576" r:id="rId4"/>
    <p:sldLayoutId id="2147484577" r:id="rId5"/>
    <p:sldLayoutId id="2147484615" r:id="rId6"/>
    <p:sldLayoutId id="2147484240" r:id="rId7"/>
    <p:sldLayoutId id="2147484529" r:id="rId8"/>
    <p:sldLayoutId id="2147484530" r:id="rId9"/>
    <p:sldLayoutId id="2147484621" r:id="rId10"/>
    <p:sldLayoutId id="2147484620" r:id="rId11"/>
    <p:sldLayoutId id="2147484531" r:id="rId12"/>
    <p:sldLayoutId id="2147484532" r:id="rId13"/>
    <p:sldLayoutId id="2147484533" r:id="rId14"/>
    <p:sldLayoutId id="2147484251" r:id="rId15"/>
    <p:sldLayoutId id="2147484548" r:id="rId16"/>
    <p:sldLayoutId id="2147484264" r:id="rId17"/>
    <p:sldLayoutId id="2147484537" r:id="rId18"/>
    <p:sldLayoutId id="2147484538" r:id="rId19"/>
    <p:sldLayoutId id="2147484539" r:id="rId20"/>
    <p:sldLayoutId id="2147484542" r:id="rId21"/>
    <p:sldLayoutId id="2147484543" r:id="rId22"/>
    <p:sldLayoutId id="2147484544" r:id="rId23"/>
    <p:sldLayoutId id="2147484299" r:id="rId24"/>
    <p:sldLayoutId id="2147484554" r:id="rId25"/>
    <p:sldLayoutId id="2147484555" r:id="rId26"/>
    <p:sldLayoutId id="2147484556" r:id="rId27"/>
    <p:sldLayoutId id="2147484557" r:id="rId28"/>
    <p:sldLayoutId id="2147484558" r:id="rId29"/>
    <p:sldLayoutId id="2147484549" r:id="rId30"/>
    <p:sldLayoutId id="2147484611" r:id="rId31"/>
  </p:sldLayoutIdLst>
  <p:transition>
    <p:fade/>
  </p:transition>
  <p:txStyles>
    <p:titleStyle>
      <a:lvl1pPr algn="l" defTabSz="932742" rtl="0" eaLnBrk="1" latinLnBrk="0" hangingPunct="1">
        <a:lnSpc>
          <a:spcPct val="90000"/>
        </a:lnSpc>
        <a:spcBef>
          <a:spcPct val="0"/>
        </a:spcBef>
        <a:buNone/>
        <a:defRPr lang="en-US" sz="4000" b="0" kern="1200" cap="none" spc="-150" baseline="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lang="en-US" sz="2800" kern="1200" spc="0" baseline="0" dirty="0">
          <a:solidFill>
            <a:schemeClr val="tx1"/>
          </a:solidFill>
          <a:latin typeface="+mn-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userDrawn="1">
          <p15:clr>
            <a:srgbClr val="C35EA4"/>
          </p15:clr>
        </p15:guide>
        <p15:guide id="4" pos="1528" userDrawn="1">
          <p15:clr>
            <a:srgbClr val="C35EA4"/>
          </p15:clr>
        </p15:guide>
        <p15:guide id="5" pos="2618" userDrawn="1">
          <p15:clr>
            <a:srgbClr val="C35EA4"/>
          </p15:clr>
        </p15:guide>
        <p15:guide id="6" pos="2765" userDrawn="1">
          <p15:clr>
            <a:srgbClr val="C35EA4"/>
          </p15:clr>
        </p15:guide>
        <p15:guide id="7" pos="3854" userDrawn="1">
          <p15:clr>
            <a:srgbClr val="C35EA4"/>
          </p15:clr>
        </p15:guide>
        <p15:guide id="8" pos="4003" userDrawn="1">
          <p15:clr>
            <a:srgbClr val="C35EA4"/>
          </p15:clr>
        </p15:guide>
        <p15:guide id="9" pos="5083" userDrawn="1">
          <p15:clr>
            <a:srgbClr val="C35EA4"/>
          </p15:clr>
        </p15:guide>
        <p15:guide id="10" pos="5230" userDrawn="1">
          <p15:clr>
            <a:srgbClr val="C35EA4"/>
          </p15:clr>
        </p15:guide>
        <p15:guide id="11" pos="6323" userDrawn="1">
          <p15:clr>
            <a:srgbClr val="C35EA4"/>
          </p15:clr>
        </p15:guide>
        <p15:guide id="12" pos="6469" userDrawn="1">
          <p15:clr>
            <a:srgbClr val="C35EA4"/>
          </p15:clr>
        </p15:guide>
        <p15:guide id="16" pos="293" userDrawn="1">
          <p15:clr>
            <a:srgbClr val="F26B43"/>
          </p15:clr>
        </p15:guide>
        <p15:guide id="17" pos="7558" userDrawn="1">
          <p15:clr>
            <a:srgbClr val="F26B43"/>
          </p15:clr>
        </p15:guide>
        <p15:guide id="18" orient="horz" pos="751" userDrawn="1">
          <p15:clr>
            <a:srgbClr val="5ACBF0"/>
          </p15:clr>
        </p15:guide>
        <p15:guide id="19" orient="horz" pos="1366" userDrawn="1">
          <p15:clr>
            <a:srgbClr val="5ACBF0"/>
          </p15:clr>
        </p15:guide>
        <p15:guide id="20" orient="horz" pos="605" userDrawn="1">
          <p15:clr>
            <a:srgbClr val="5ACBF0"/>
          </p15:clr>
        </p15:guide>
        <p15:guide id="21" orient="horz" pos="1514" userDrawn="1">
          <p15:clr>
            <a:srgbClr val="5ACBF0"/>
          </p15:clr>
        </p15:guide>
        <p15:guide id="22" orient="horz" pos="2130" userDrawn="1">
          <p15:clr>
            <a:srgbClr val="5ACBF0"/>
          </p15:clr>
        </p15:guide>
        <p15:guide id="23" orient="horz" pos="2275" userDrawn="1">
          <p15:clr>
            <a:srgbClr val="5ACBF0"/>
          </p15:clr>
        </p15:guide>
        <p15:guide id="25" orient="horz" pos="283" userDrawn="1">
          <p15:clr>
            <a:srgbClr val="F26B43"/>
          </p15:clr>
        </p15:guide>
        <p15:guide id="26" orient="horz" pos="4120" userDrawn="1">
          <p15:clr>
            <a:srgbClr val="F26B43"/>
          </p15:clr>
        </p15:guide>
        <p15:guide id="27" orient="horz" pos="2891" userDrawn="1">
          <p15:clr>
            <a:srgbClr val="5ACBF0"/>
          </p15:clr>
        </p15:guide>
        <p15:guide id="28" orient="horz" pos="3038" userDrawn="1">
          <p15:clr>
            <a:srgbClr val="5ACBF0"/>
          </p15:clr>
        </p15:guide>
        <p15:guide id="29" orient="horz" pos="3654" userDrawn="1">
          <p15:clr>
            <a:srgbClr val="5ACBF0"/>
          </p15:clr>
        </p15:guide>
        <p15:guide id="30" orient="horz" pos="3800" userDrawn="1">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hyperlink" Target="https://novia392.sharepoint.com/:w:/s/NoviaOperations/EUdwfF7kRj9Lkk4gMrqDpC4BcALNqhky650IM1pc3VimuA?e=PirRMP" TargetMode="Externa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31.xml"/><Relationship Id="rId5" Type="http://schemas.openxmlformats.org/officeDocument/2006/relationships/image" Target="../media/image19.png"/><Relationship Id="rId4" Type="http://schemas.openxmlformats.org/officeDocument/2006/relationships/image" Target="../media/image1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3.xml.rels><?xml version="1.0" encoding="UTF-8" standalone="yes"?>
<Relationships xmlns="http://schemas.openxmlformats.org/package/2006/relationships"><Relationship Id="rId3" Type="http://schemas.openxmlformats.org/officeDocument/2006/relationships/hyperlink" Target="https://symp.info/RetentionFlowchart" TargetMode="External"/><Relationship Id="rId2" Type="http://schemas.openxmlformats.org/officeDocument/2006/relationships/hyperlink" Target="https://symp.info/M365MM"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3.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5.xml.rels><?xml version="1.0" encoding="UTF-8" standalone="yes"?>
<Relationships xmlns="http://schemas.openxmlformats.org/package/2006/relationships"><Relationship Id="rId3" Type="http://schemas.openxmlformats.org/officeDocument/2006/relationships/hyperlink" Target="https://symp.info/MM4M365-SelfAssessment" TargetMode="External"/><Relationship Id="rId7" Type="http://schemas.openxmlformats.org/officeDocument/2006/relationships/image" Target="../media/image44.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hyperlink" Target="https://aka.ms/sharing-is-caring" TargetMode="External"/><Relationship Id="rId5" Type="http://schemas.openxmlformats.org/officeDocument/2006/relationships/hyperlink" Target="https://symp.info/MM4M365Discussion" TargetMode="External"/><Relationship Id="rId4" Type="http://schemas.openxmlformats.org/officeDocument/2006/relationships/hyperlink" Target="https://symp.info/MM4M365Survey"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0.xml"/><Relationship Id="rId1" Type="http://schemas.openxmlformats.org/officeDocument/2006/relationships/slideLayout" Target="../slideLayouts/slideLayout31.xml"/><Relationship Id="rId4" Type="http://schemas.openxmlformats.org/officeDocument/2006/relationships/image" Target="../media/image46.png"/></Relationships>
</file>

<file path=ppt/slides/_rels/slide3.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20.png"/><Relationship Id="rId7" Type="http://schemas.openxmlformats.org/officeDocument/2006/relationships/diagramColors" Target="../diagrams/colors1.xml"/><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diagramQuickStyle" Target="../diagrams/quickStyle1.xml"/><Relationship Id="rId5" Type="http://schemas.openxmlformats.org/officeDocument/2006/relationships/diagramLayout" Target="../diagrams/layout1.xml"/><Relationship Id="rId10" Type="http://schemas.openxmlformats.org/officeDocument/2006/relationships/hyperlink" Target="http://mmvideos.m365.ms/" TargetMode="External"/><Relationship Id="rId4" Type="http://schemas.openxmlformats.org/officeDocument/2006/relationships/diagramData" Target="../diagrams/data1.xml"/><Relationship Id="rId9" Type="http://schemas.openxmlformats.org/officeDocument/2006/relationships/hyperlink" Target="https://docs.microsoft.com/en-us/microsoft-365/community/microsoft365-maturity-model--run-workshop"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hyperlink" Target="https://aka.ms/sharing-is-caring" TargetMode="External"/><Relationship Id="rId7" Type="http://schemas.openxmlformats.org/officeDocument/2006/relationships/diagramColors" Target="../diagrams/colors2.xml"/><Relationship Id="rId2" Type="http://schemas.openxmlformats.org/officeDocument/2006/relationships/notesSlide" Target="../notesSlides/notesSlide6.xml"/><Relationship Id="rId1" Type="http://schemas.openxmlformats.org/officeDocument/2006/relationships/slideLayout" Target="../slideLayouts/slideLayout31.xml"/><Relationship Id="rId6" Type="http://schemas.openxmlformats.org/officeDocument/2006/relationships/diagramQuickStyle" Target="../diagrams/quickStyle2.xml"/><Relationship Id="rId11" Type="http://schemas.openxmlformats.org/officeDocument/2006/relationships/image" Target="../media/image37.png"/><Relationship Id="rId5" Type="http://schemas.openxmlformats.org/officeDocument/2006/relationships/diagramLayout" Target="../diagrams/layout2.xml"/><Relationship Id="rId10" Type="http://schemas.openxmlformats.org/officeDocument/2006/relationships/hyperlink" Target="http://mmvideos.m365.ms/" TargetMode="External"/><Relationship Id="rId4" Type="http://schemas.openxmlformats.org/officeDocument/2006/relationships/diagramData" Target="../diagrams/data2.xml"/><Relationship Id="rId9" Type="http://schemas.openxmlformats.org/officeDocument/2006/relationships/hyperlink" Target="https://docs.microsoft.com/en-us/microsoft-365/community/microsoft365-maturity-model--run-workshop"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hyperlink" Target="https://aka.ms/sharing-is-caring" TargetMode="External"/><Relationship Id="rId2" Type="http://schemas.openxmlformats.org/officeDocument/2006/relationships/notesSlide" Target="../notesSlides/notesSlide7.xml"/><Relationship Id="rId1" Type="http://schemas.openxmlformats.org/officeDocument/2006/relationships/slideLayout" Target="../slideLayouts/slideLayout31.xml"/><Relationship Id="rId6" Type="http://schemas.openxmlformats.org/officeDocument/2006/relationships/image" Target="../media/image39.png"/><Relationship Id="rId5" Type="http://schemas.openxmlformats.org/officeDocument/2006/relationships/hyperlink" Target="https://pnp.github.io/sharing-is-caring/" TargetMode="External"/><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42.svg"/><Relationship Id="rId4" Type="http://schemas.openxmlformats.org/officeDocument/2006/relationships/image" Target="../media/image41.png"/></Relationships>
</file>

<file path=ppt/slides/_rels/slide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9.xml"/><Relationship Id="rId1" Type="http://schemas.openxmlformats.org/officeDocument/2006/relationships/slideLayout" Target="../slideLayouts/slideLayout3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sz="3600"/>
              <a:t>Maturity Model for Microsoft 365 </a:t>
            </a:r>
            <a:br>
              <a:rPr lang="en-US" sz="3600"/>
            </a:br>
            <a:r>
              <a:rPr lang="en-US" sz="3600"/>
              <a:t>Practitioners</a:t>
            </a:r>
          </a:p>
        </p:txBody>
      </p:sp>
      <p:sp>
        <p:nvSpPr>
          <p:cNvPr id="8" name="Text Placeholder 7"/>
          <p:cNvSpPr>
            <a:spLocks noGrp="1"/>
          </p:cNvSpPr>
          <p:nvPr>
            <p:ph type="body" sz="quarter" idx="12"/>
          </p:nvPr>
        </p:nvSpPr>
        <p:spPr>
          <a:xfrm>
            <a:off x="472032" y="4830762"/>
            <a:ext cx="8527440" cy="646929"/>
          </a:xfrm>
        </p:spPr>
        <p:txBody>
          <a:bodyPr vert="horz" wrap="square" lIns="0" tIns="109728" rIns="164592" bIns="109728" rtlCol="0" anchor="t">
            <a:noAutofit/>
          </a:bodyPr>
          <a:lstStyle/>
          <a:p>
            <a:pPr>
              <a:lnSpc>
                <a:spcPct val="100000"/>
              </a:lnSpc>
            </a:pPr>
            <a:r>
              <a:rPr lang="en-US" dirty="0"/>
              <a:t>August 2021</a:t>
            </a:r>
          </a:p>
          <a:p>
            <a:pPr>
              <a:lnSpc>
                <a:spcPct val="100000"/>
              </a:lnSpc>
            </a:pPr>
            <a:endParaRPr lang="en-US" dirty="0"/>
          </a:p>
          <a:p>
            <a:pPr>
              <a:lnSpc>
                <a:spcPct val="100000"/>
              </a:lnSpc>
            </a:pPr>
            <a:r>
              <a:rPr lang="en-US" b="1" dirty="0">
                <a:cs typeface="Segoe UI"/>
              </a:rPr>
              <a:t>⭐Guest star⭐</a:t>
            </a:r>
            <a:r>
              <a:rPr lang="en-US" dirty="0">
                <a:cs typeface="Segoe UI"/>
              </a:rPr>
              <a:t> </a:t>
            </a:r>
            <a:r>
              <a:rPr lang="en-US" b="1" dirty="0">
                <a:cs typeface="Segoe UI"/>
              </a:rPr>
              <a:t>Joanne Klein</a:t>
            </a:r>
            <a:endParaRPr lang="en-US" b="1" dirty="0">
              <a:highlight>
                <a:srgbClr val="FFFF00"/>
              </a:highlight>
              <a:cs typeface="Segoe UI"/>
            </a:endParaRPr>
          </a:p>
          <a:p>
            <a:pPr>
              <a:lnSpc>
                <a:spcPct val="100000"/>
              </a:lnSpc>
            </a:pPr>
            <a:r>
              <a:rPr lang="en-US" dirty="0"/>
              <a:t>Marc Anderson, Sympraxis Consulting | @sympmarc</a:t>
            </a:r>
            <a:endParaRPr lang="en-US" dirty="0">
              <a:cs typeface="Segoe UI"/>
            </a:endParaRPr>
          </a:p>
          <a:p>
            <a:pPr>
              <a:lnSpc>
                <a:spcPct val="100000"/>
              </a:lnSpc>
            </a:pPr>
            <a:r>
              <a:rPr lang="en-US" dirty="0"/>
              <a:t>Simon </a:t>
            </a:r>
            <a:r>
              <a:rPr lang="en-US" dirty="0" err="1"/>
              <a:t>Doy</a:t>
            </a:r>
            <a:r>
              <a:rPr lang="en-US" dirty="0"/>
              <a:t>, </a:t>
            </a:r>
            <a:r>
              <a:rPr lang="en-US" dirty="0" err="1"/>
              <a:t>iThink</a:t>
            </a:r>
            <a:r>
              <a:rPr lang="en-US" dirty="0"/>
              <a:t> 365 | @simondoy</a:t>
            </a:r>
            <a:endParaRPr lang="en-US" dirty="0">
              <a:cs typeface="Segoe UI"/>
            </a:endParaRPr>
          </a:p>
          <a:p>
            <a:pPr>
              <a:lnSpc>
                <a:spcPct val="100000"/>
              </a:lnSpc>
            </a:pPr>
            <a:r>
              <a:rPr lang="en-US" dirty="0"/>
              <a:t>Simon Hudson, Novia Consulting | @simonjhudson</a:t>
            </a:r>
            <a:endParaRPr lang="en-US" dirty="0">
              <a:cs typeface="Segoe UI"/>
            </a:endParaRPr>
          </a:p>
          <a:p>
            <a:pPr>
              <a:lnSpc>
                <a:spcPct val="100000"/>
              </a:lnSpc>
            </a:pPr>
            <a:endParaRPr lang="en-US" sz="1200" dirty="0">
              <a:cs typeface="Segoe UI"/>
            </a:endParaRPr>
          </a:p>
          <a:p>
            <a:pPr>
              <a:lnSpc>
                <a:spcPct val="100000"/>
              </a:lnSpc>
            </a:pPr>
            <a:r>
              <a:rPr lang="en-US" sz="1400" i="1" dirty="0">
                <a:cs typeface="Segoe UI"/>
              </a:rPr>
              <a:t>Initiative started by Sadie Van Buren as SharePoint Maturity Model in 2010</a:t>
            </a:r>
          </a:p>
          <a:p>
            <a:endParaRPr lang="en-US" dirty="0"/>
          </a:p>
          <a:p>
            <a:endParaRPr lang="en-US" dirty="0"/>
          </a:p>
        </p:txBody>
      </p:sp>
      <p:sp>
        <p:nvSpPr>
          <p:cNvPr id="5" name="TextBox 4">
            <a:extLst>
              <a:ext uri="{FF2B5EF4-FFF2-40B4-BE49-F238E27FC236}">
                <a16:creationId xmlns:a16="http://schemas.microsoft.com/office/drawing/2014/main" id="{7D0EEDC6-3E4A-4EFE-A08D-CE06F4DBEEBD}"/>
              </a:ext>
            </a:extLst>
          </p:cNvPr>
          <p:cNvSpPr txBox="1"/>
          <p:nvPr/>
        </p:nvSpPr>
        <p:spPr>
          <a:xfrm>
            <a:off x="393289" y="993058"/>
            <a:ext cx="7511845" cy="769441"/>
          </a:xfrm>
          <a:prstGeom prst="rect">
            <a:avLst/>
          </a:prstGeom>
          <a:noFill/>
        </p:spPr>
        <p:txBody>
          <a:bodyPr wrap="square">
            <a:spAutoFit/>
          </a:bodyPr>
          <a:lstStyle>
            <a:defPPr>
              <a:defRPr lang="en-US"/>
            </a:defPPr>
            <a:lvl1pPr>
              <a:defRPr sz="4400" b="1">
                <a:solidFill>
                  <a:schemeClr val="accent1"/>
                </a:solidFill>
                <a:latin typeface="Segoe UI Light"/>
                <a:cs typeface="Segoe UI Light"/>
              </a:defRPr>
            </a:lvl1pPr>
          </a:lstStyle>
          <a:p>
            <a:r>
              <a:rPr lang="en-US"/>
              <a:t>Advanced Content Management – Retention &amp; Compliance</a:t>
            </a:r>
          </a:p>
        </p:txBody>
      </p:sp>
    </p:spTree>
    <p:extLst>
      <p:ext uri="{BB962C8B-B14F-4D97-AF65-F5344CB8AC3E}">
        <p14:creationId xmlns:p14="http://schemas.microsoft.com/office/powerpoint/2010/main" val="287163252"/>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56C370-E3E6-44D8-BB3F-2BEC6011F264}"/>
              </a:ext>
            </a:extLst>
          </p:cNvPr>
          <p:cNvSpPr>
            <a:spLocks noGrp="1"/>
          </p:cNvSpPr>
          <p:nvPr>
            <p:ph type="title"/>
          </p:nvPr>
        </p:nvSpPr>
        <p:spPr>
          <a:xfrm>
            <a:off x="465138" y="632779"/>
            <a:ext cx="11533187" cy="411162"/>
          </a:xfrm>
        </p:spPr>
        <p:txBody>
          <a:bodyPr/>
          <a:lstStyle/>
          <a:p>
            <a:r>
              <a:rPr lang="en-US"/>
              <a:t>Terminology</a:t>
            </a:r>
          </a:p>
        </p:txBody>
      </p:sp>
      <p:sp>
        <p:nvSpPr>
          <p:cNvPr id="3" name="Content Placeholder 2">
            <a:extLst>
              <a:ext uri="{FF2B5EF4-FFF2-40B4-BE49-F238E27FC236}">
                <a16:creationId xmlns:a16="http://schemas.microsoft.com/office/drawing/2014/main" id="{50902084-79A3-4DF6-BEC9-51C67A68BAC7}"/>
              </a:ext>
            </a:extLst>
          </p:cNvPr>
          <p:cNvSpPr>
            <a:spLocks noGrp="1"/>
          </p:cNvSpPr>
          <p:nvPr>
            <p:ph type="body" sz="quarter" idx="11"/>
          </p:nvPr>
        </p:nvSpPr>
        <p:spPr>
          <a:xfrm>
            <a:off x="465138" y="2005456"/>
            <a:ext cx="5653087" cy="3868623"/>
          </a:xfrm>
        </p:spPr>
        <p:txBody>
          <a:bodyPr vert="horz" wrap="square" lIns="146304" tIns="91440" rIns="146304" bIns="91440" rtlCol="0" anchor="t">
            <a:noAutofit/>
          </a:bodyPr>
          <a:lstStyle/>
          <a:p>
            <a:r>
              <a:rPr lang="en-US" sz="2400"/>
              <a:t>Compliance </a:t>
            </a:r>
          </a:p>
          <a:p>
            <a:r>
              <a:rPr lang="en-US" sz="1600" b="0">
                <a:solidFill>
                  <a:srgbClr val="111111"/>
                </a:solidFill>
                <a:latin typeface="Roboto" panose="02000000000000000000" pitchFamily="2" charset="0"/>
              </a:rPr>
              <a:t>The process of being able to </a:t>
            </a:r>
            <a:r>
              <a:rPr lang="en-US" sz="1600" b="0" i="1">
                <a:solidFill>
                  <a:srgbClr val="111111"/>
                </a:solidFill>
                <a:latin typeface="Roboto" panose="02000000000000000000" pitchFamily="2" charset="0"/>
              </a:rPr>
              <a:t>prove that the business meets required standards</a:t>
            </a:r>
            <a:r>
              <a:rPr lang="en-US" sz="1600" b="0">
                <a:solidFill>
                  <a:srgbClr val="111111"/>
                </a:solidFill>
                <a:latin typeface="Roboto" panose="02000000000000000000" pitchFamily="2" charset="0"/>
              </a:rPr>
              <a:t> and measures as defined by the business and/or law.</a:t>
            </a:r>
          </a:p>
          <a:p>
            <a:endParaRPr lang="en-US" sz="1600"/>
          </a:p>
          <a:p>
            <a:r>
              <a:rPr lang="en-US" sz="2400"/>
              <a:t>Information Governance</a:t>
            </a:r>
          </a:p>
          <a:p>
            <a:r>
              <a:rPr lang="en-GB" sz="1600" b="0">
                <a:solidFill>
                  <a:srgbClr val="111111"/>
                </a:solidFill>
                <a:latin typeface="Roboto" panose="02000000000000000000" pitchFamily="2" charset="0"/>
              </a:rPr>
              <a:t>Information governance (IG) is a term used to describe </a:t>
            </a:r>
            <a:r>
              <a:rPr lang="en-GB" sz="1600" b="0" i="1">
                <a:solidFill>
                  <a:srgbClr val="111111"/>
                </a:solidFill>
                <a:latin typeface="Roboto" panose="02000000000000000000" pitchFamily="2" charset="0"/>
              </a:rPr>
              <a:t>how information is used in a compliant way</a:t>
            </a:r>
            <a:r>
              <a:rPr lang="en-GB" sz="1600" b="0">
                <a:solidFill>
                  <a:srgbClr val="111111"/>
                </a:solidFill>
                <a:latin typeface="Roboto" panose="02000000000000000000" pitchFamily="2" charset="0"/>
              </a:rPr>
              <a:t>. </a:t>
            </a:r>
            <a:br>
              <a:rPr lang="en-GB" sz="1600" b="0">
                <a:solidFill>
                  <a:srgbClr val="111111"/>
                </a:solidFill>
                <a:latin typeface="Roboto" panose="02000000000000000000" pitchFamily="2" charset="0"/>
              </a:rPr>
            </a:br>
            <a:br>
              <a:rPr lang="en-GB" sz="1600" b="0">
                <a:solidFill>
                  <a:srgbClr val="111111"/>
                </a:solidFill>
                <a:latin typeface="Roboto" panose="02000000000000000000" pitchFamily="2" charset="0"/>
              </a:rPr>
            </a:br>
            <a:r>
              <a:rPr lang="en-GB" sz="1600" b="0">
                <a:solidFill>
                  <a:srgbClr val="111111"/>
                </a:solidFill>
                <a:latin typeface="Roboto" panose="02000000000000000000" pitchFamily="2" charset="0"/>
              </a:rPr>
              <a:t>It covers system and process management, records management, data quality, data protection and the controls needed to ensure information sharing is secure, confidential and responsive to organisational needs.</a:t>
            </a:r>
            <a:endParaRPr lang="en-US" sz="1600" b="0">
              <a:solidFill>
                <a:srgbClr val="111111"/>
              </a:solidFill>
              <a:latin typeface="Roboto" panose="02000000000000000000" pitchFamily="2" charset="0"/>
            </a:endParaRPr>
          </a:p>
        </p:txBody>
      </p:sp>
      <p:sp>
        <p:nvSpPr>
          <p:cNvPr id="4" name="Text Placeholder 3">
            <a:extLst>
              <a:ext uri="{FF2B5EF4-FFF2-40B4-BE49-F238E27FC236}">
                <a16:creationId xmlns:a16="http://schemas.microsoft.com/office/drawing/2014/main" id="{0065BA84-523E-464B-A6D5-F3BDCDAD6394}"/>
              </a:ext>
            </a:extLst>
          </p:cNvPr>
          <p:cNvSpPr>
            <a:spLocks noGrp="1"/>
          </p:cNvSpPr>
          <p:nvPr>
            <p:ph type="body" sz="quarter" idx="12"/>
          </p:nvPr>
        </p:nvSpPr>
        <p:spPr>
          <a:xfrm>
            <a:off x="6354763" y="1995296"/>
            <a:ext cx="5653087" cy="3000821"/>
          </a:xfrm>
        </p:spPr>
        <p:txBody>
          <a:bodyPr vert="horz" wrap="square" lIns="146304" tIns="91440" rIns="146304" bIns="91440" rtlCol="0" anchor="t">
            <a:noAutofit/>
          </a:bodyPr>
          <a:lstStyle/>
          <a:p>
            <a:r>
              <a:rPr lang="en-GB" sz="2400"/>
              <a:t>Retention</a:t>
            </a:r>
            <a:endParaRPr lang="en-US" sz="2400"/>
          </a:p>
          <a:p>
            <a:r>
              <a:rPr lang="en-US" sz="1600" b="0">
                <a:solidFill>
                  <a:srgbClr val="111111"/>
                </a:solidFill>
                <a:latin typeface="Roboto" panose="02000000000000000000" pitchFamily="2" charset="0"/>
              </a:rPr>
              <a:t>Retention is a process that enables a business to be compliant through a process of </a:t>
            </a:r>
            <a:r>
              <a:rPr lang="en-US" sz="1600" b="0" i="1">
                <a:solidFill>
                  <a:srgbClr val="111111"/>
                </a:solidFill>
                <a:latin typeface="Roboto" panose="02000000000000000000" pitchFamily="2" charset="0"/>
              </a:rPr>
              <a:t>retaining and deleting content within an organization to configured timescales</a:t>
            </a:r>
            <a:r>
              <a:rPr lang="en-US" sz="1600" b="0">
                <a:solidFill>
                  <a:srgbClr val="111111"/>
                </a:solidFill>
                <a:latin typeface="Roboto" panose="02000000000000000000" pitchFamily="2" charset="0"/>
              </a:rPr>
              <a:t>.</a:t>
            </a:r>
            <a:endParaRPr lang="en-GB" sz="1600" b="0">
              <a:solidFill>
                <a:srgbClr val="111111"/>
              </a:solidFill>
              <a:latin typeface="Roboto" panose="02000000000000000000" pitchFamily="2" charset="0"/>
            </a:endParaRPr>
          </a:p>
          <a:p>
            <a:endParaRPr lang="en-GB" sz="2400"/>
          </a:p>
          <a:p>
            <a:r>
              <a:rPr lang="en-US" sz="2400"/>
              <a:t>Records management</a:t>
            </a:r>
          </a:p>
          <a:p>
            <a:r>
              <a:rPr lang="en-GB" sz="1600" b="0">
                <a:solidFill>
                  <a:srgbClr val="111111"/>
                </a:solidFill>
                <a:latin typeface="Roboto" panose="02000000000000000000" pitchFamily="2" charset="0"/>
              </a:rPr>
              <a:t>ISO 15489-1:2016 defines records as "</a:t>
            </a:r>
            <a:r>
              <a:rPr lang="en-GB" sz="1600" b="0" i="1">
                <a:solidFill>
                  <a:srgbClr val="111111"/>
                </a:solidFill>
                <a:latin typeface="Roboto" panose="02000000000000000000" pitchFamily="2" charset="0"/>
              </a:rPr>
              <a:t>information created, received, and maintained as evidence and as an asset by an organization or person, in pursuit of legal obligations or in the transaction of business</a:t>
            </a:r>
            <a:r>
              <a:rPr lang="en-GB" sz="1600" b="0">
                <a:solidFill>
                  <a:srgbClr val="111111"/>
                </a:solidFill>
                <a:latin typeface="Roboto" panose="02000000000000000000" pitchFamily="2" charset="0"/>
              </a:rPr>
              <a:t>". </a:t>
            </a:r>
          </a:p>
          <a:p>
            <a:r>
              <a:rPr lang="en-GB" sz="1600" b="0">
                <a:solidFill>
                  <a:srgbClr val="111111"/>
                </a:solidFill>
                <a:latin typeface="Roboto" panose="02000000000000000000" pitchFamily="2" charset="0"/>
              </a:rPr>
              <a:t>Records management is the process of preserving records to act as evidence of an event.</a:t>
            </a:r>
          </a:p>
        </p:txBody>
      </p:sp>
    </p:spTree>
    <p:extLst>
      <p:ext uri="{BB962C8B-B14F-4D97-AF65-F5344CB8AC3E}">
        <p14:creationId xmlns:p14="http://schemas.microsoft.com/office/powerpoint/2010/main" val="994704777"/>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56C370-E3E6-44D8-BB3F-2BEC6011F264}"/>
              </a:ext>
            </a:extLst>
          </p:cNvPr>
          <p:cNvSpPr>
            <a:spLocks noGrp="1"/>
          </p:cNvSpPr>
          <p:nvPr>
            <p:ph type="title"/>
          </p:nvPr>
        </p:nvSpPr>
        <p:spPr/>
        <p:txBody>
          <a:bodyPr/>
          <a:lstStyle/>
          <a:p>
            <a:r>
              <a:rPr lang="en-US"/>
              <a:t>Compliance</a:t>
            </a:r>
          </a:p>
        </p:txBody>
      </p:sp>
      <p:sp>
        <p:nvSpPr>
          <p:cNvPr id="3" name="Content Placeholder 2">
            <a:extLst>
              <a:ext uri="{FF2B5EF4-FFF2-40B4-BE49-F238E27FC236}">
                <a16:creationId xmlns:a16="http://schemas.microsoft.com/office/drawing/2014/main" id="{50902084-79A3-4DF6-BEC9-51C67A68BAC7}"/>
              </a:ext>
            </a:extLst>
          </p:cNvPr>
          <p:cNvSpPr>
            <a:spLocks noGrp="1"/>
          </p:cNvSpPr>
          <p:nvPr>
            <p:ph type="body" sz="quarter" idx="10"/>
          </p:nvPr>
        </p:nvSpPr>
        <p:spPr/>
        <p:txBody>
          <a:bodyPr>
            <a:noAutofit/>
          </a:bodyPr>
          <a:lstStyle/>
          <a:p>
            <a:pPr marL="0" indent="0">
              <a:buNone/>
            </a:pPr>
            <a:r>
              <a:rPr lang="en-US"/>
              <a:t>What does compliance mean in your organization? </a:t>
            </a:r>
          </a:p>
          <a:p>
            <a:pPr lvl="1"/>
            <a:r>
              <a:rPr lang="en-US" sz="2800"/>
              <a:t>Legal or regulatory requirements</a:t>
            </a:r>
          </a:p>
          <a:p>
            <a:pPr lvl="2"/>
            <a:r>
              <a:rPr lang="en-US" sz="2000"/>
              <a:t>What are they REALLY? Don't trust the organizational myths.</a:t>
            </a:r>
          </a:p>
          <a:p>
            <a:pPr lvl="1"/>
            <a:r>
              <a:rPr lang="en-US" sz="2800"/>
              <a:t>Business and Strategic needs (organizational)</a:t>
            </a:r>
          </a:p>
          <a:p>
            <a:pPr lvl="1"/>
            <a:r>
              <a:rPr lang="en-US" sz="2800"/>
              <a:t>Department policies and needs</a:t>
            </a:r>
          </a:p>
          <a:p>
            <a:pPr lvl="1"/>
            <a:r>
              <a:rPr lang="en-US" sz="2800"/>
              <a:t>Team-based conventions</a:t>
            </a:r>
          </a:p>
        </p:txBody>
      </p:sp>
      <p:sp>
        <p:nvSpPr>
          <p:cNvPr id="10" name="Text Placeholder 9">
            <a:extLst>
              <a:ext uri="{FF2B5EF4-FFF2-40B4-BE49-F238E27FC236}">
                <a16:creationId xmlns:a16="http://schemas.microsoft.com/office/drawing/2014/main" id="{69DA215F-697B-4396-B47F-C0DE95717E2D}"/>
              </a:ext>
            </a:extLst>
          </p:cNvPr>
          <p:cNvSpPr>
            <a:spLocks noGrp="1"/>
          </p:cNvSpPr>
          <p:nvPr>
            <p:ph type="body" sz="quarter" idx="11"/>
          </p:nvPr>
        </p:nvSpPr>
        <p:spPr>
          <a:xfrm>
            <a:off x="6675438" y="536451"/>
            <a:ext cx="5486399" cy="5921621"/>
          </a:xfrm>
        </p:spPr>
        <p:txBody>
          <a:bodyPr/>
          <a:lstStyle/>
          <a:p>
            <a:pPr marL="0" indent="0">
              <a:buNone/>
            </a:pPr>
            <a:r>
              <a:rPr lang="en-GB" sz="2400"/>
              <a:t>Commonly related to:</a:t>
            </a:r>
          </a:p>
          <a:p>
            <a:pPr lvl="1"/>
            <a:r>
              <a:rPr lang="en-US"/>
              <a:t>Core Operations</a:t>
            </a:r>
          </a:p>
          <a:p>
            <a:pPr lvl="1"/>
            <a:r>
              <a:rPr lang="en-GB"/>
              <a:t>Financial</a:t>
            </a:r>
          </a:p>
          <a:p>
            <a:pPr lvl="1"/>
            <a:r>
              <a:rPr lang="en-US"/>
              <a:t>HR</a:t>
            </a:r>
          </a:p>
          <a:p>
            <a:pPr lvl="1"/>
            <a:r>
              <a:rPr lang="en-GB" sz="2000"/>
              <a:t>Legal</a:t>
            </a:r>
          </a:p>
          <a:p>
            <a:pPr lvl="1"/>
            <a:r>
              <a:rPr lang="en-GB"/>
              <a:t>C</a:t>
            </a:r>
            <a:r>
              <a:rPr lang="en-GB" sz="2000"/>
              <a:t>linical</a:t>
            </a:r>
          </a:p>
          <a:p>
            <a:pPr lvl="1"/>
            <a:r>
              <a:rPr lang="en-GB" sz="2000"/>
              <a:t>Intellectual Property</a:t>
            </a:r>
          </a:p>
          <a:p>
            <a:pPr lvl="1"/>
            <a:r>
              <a:rPr lang="en-GB"/>
              <a:t>Health and Safety</a:t>
            </a:r>
            <a:endParaRPr lang="en-US"/>
          </a:p>
          <a:p>
            <a:pPr marL="0" indent="0">
              <a:spcAft>
                <a:spcPts val="1200"/>
              </a:spcAft>
              <a:buNone/>
            </a:pPr>
            <a:r>
              <a:rPr lang="en-GB" sz="1800">
                <a:solidFill>
                  <a:srgbClr val="333333"/>
                </a:solidFill>
                <a:effectLst/>
                <a:latin typeface="Segoe UI" panose="020B0502040204020203" pitchFamily="34" charset="0"/>
                <a:ea typeface="Times New Roman" panose="02020603050405020304" pitchFamily="18" charset="0"/>
                <a:cs typeface="Verdana" panose="020B0604030504040204" pitchFamily="34" charset="0"/>
              </a:rPr>
              <a:t>Retention generally one of:</a:t>
            </a:r>
            <a:endParaRPr lang="en-GB" sz="1800">
              <a:effectLst/>
              <a:latin typeface="Verdana" panose="020B0604030504040204" pitchFamily="34" charset="0"/>
              <a:ea typeface="Times New Roman" panose="02020603050405020304" pitchFamily="18" charset="0"/>
              <a:cs typeface="Verdana" panose="020B0604030504040204" pitchFamily="34" charset="0"/>
            </a:endParaRPr>
          </a:p>
          <a:p>
            <a:pPr marL="342900" lvl="0" indent="-342900">
              <a:lnSpc>
                <a:spcPct val="100000"/>
              </a:lnSpc>
              <a:spcBef>
                <a:spcPts val="0"/>
              </a:spcBef>
              <a:spcAft>
                <a:spcPts val="1350"/>
              </a:spcAft>
              <a:tabLst>
                <a:tab pos="457200" algn="l"/>
              </a:tabLst>
            </a:pPr>
            <a:r>
              <a:rPr lang="en-GB" sz="1800">
                <a:solidFill>
                  <a:srgbClr val="333333"/>
                </a:solidFill>
                <a:effectLst/>
                <a:latin typeface="Segoe UI" panose="020B0502040204020203" pitchFamily="34" charset="0"/>
                <a:ea typeface="Calibri" panose="020F0502020204030204" pitchFamily="34" charset="0"/>
                <a:cs typeface="Times New Roman" panose="02020603050405020304" pitchFamily="18" charset="0"/>
              </a:rPr>
              <a:t>Business books, inventories, balance sheets, annual financial statements, management reports, consolidated financial statements, group management reports, work instructions</a:t>
            </a:r>
            <a:endParaRPr lang="en-GB" sz="180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0000"/>
              </a:lnSpc>
              <a:spcBef>
                <a:spcPts val="0"/>
              </a:spcBef>
              <a:spcAft>
                <a:spcPts val="1350"/>
              </a:spcAft>
              <a:tabLst>
                <a:tab pos="457200" algn="l"/>
              </a:tabLst>
            </a:pPr>
            <a:r>
              <a:rPr lang="en-GB" sz="1800">
                <a:solidFill>
                  <a:srgbClr val="333333"/>
                </a:solidFill>
                <a:effectLst/>
                <a:latin typeface="Segoe UI" panose="020B0502040204020203" pitchFamily="34" charset="0"/>
                <a:ea typeface="Calibri" panose="020F0502020204030204" pitchFamily="34" charset="0"/>
                <a:cs typeface="Times New Roman" panose="02020603050405020304" pitchFamily="18" charset="0"/>
              </a:rPr>
              <a:t>Business letters received</a:t>
            </a:r>
            <a:endParaRPr lang="en-GB" sz="180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0000"/>
              </a:lnSpc>
              <a:spcBef>
                <a:spcPts val="0"/>
              </a:spcBef>
              <a:spcAft>
                <a:spcPts val="1350"/>
              </a:spcAft>
              <a:tabLst>
                <a:tab pos="457200" algn="l"/>
              </a:tabLst>
            </a:pPr>
            <a:r>
              <a:rPr lang="en-GB" sz="1800">
                <a:solidFill>
                  <a:srgbClr val="333333"/>
                </a:solidFill>
                <a:effectLst/>
                <a:latin typeface="Segoe UI" panose="020B0502040204020203" pitchFamily="34" charset="0"/>
                <a:ea typeface="Calibri" panose="020F0502020204030204" pitchFamily="34" charset="0"/>
                <a:cs typeface="Times New Roman" panose="02020603050405020304" pitchFamily="18" charset="0"/>
              </a:rPr>
              <a:t>Copies of business letters sent</a:t>
            </a:r>
            <a:endParaRPr lang="en-GB" sz="180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0000"/>
              </a:lnSpc>
              <a:spcBef>
                <a:spcPts val="0"/>
              </a:spcBef>
              <a:spcAft>
                <a:spcPts val="600"/>
              </a:spcAft>
              <a:tabLst>
                <a:tab pos="457200" algn="l"/>
              </a:tabLst>
            </a:pPr>
            <a:r>
              <a:rPr lang="en-GB" sz="1800">
                <a:solidFill>
                  <a:srgbClr val="333333"/>
                </a:solidFill>
                <a:effectLst/>
                <a:latin typeface="Segoe UI" panose="020B0502040204020203" pitchFamily="34" charset="0"/>
                <a:ea typeface="Calibri" panose="020F0502020204030204" pitchFamily="34" charset="0"/>
                <a:cs typeface="Times New Roman" panose="02020603050405020304" pitchFamily="18" charset="0"/>
              </a:rPr>
              <a:t>Accounting documents</a:t>
            </a:r>
            <a:endParaRPr lang="en-GB" sz="180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653058467"/>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56C370-E3E6-44D8-BB3F-2BEC6011F264}"/>
              </a:ext>
            </a:extLst>
          </p:cNvPr>
          <p:cNvSpPr>
            <a:spLocks noGrp="1"/>
          </p:cNvSpPr>
          <p:nvPr>
            <p:ph type="title"/>
          </p:nvPr>
        </p:nvSpPr>
        <p:spPr/>
        <p:txBody>
          <a:bodyPr>
            <a:normAutofit fontScale="90000"/>
          </a:bodyPr>
          <a:lstStyle/>
          <a:p>
            <a:r>
              <a:rPr lang="en-US"/>
              <a:t>Retention</a:t>
            </a:r>
          </a:p>
        </p:txBody>
      </p:sp>
      <p:sp>
        <p:nvSpPr>
          <p:cNvPr id="3" name="Content Placeholder 2">
            <a:extLst>
              <a:ext uri="{FF2B5EF4-FFF2-40B4-BE49-F238E27FC236}">
                <a16:creationId xmlns:a16="http://schemas.microsoft.com/office/drawing/2014/main" id="{50902084-79A3-4DF6-BEC9-51C67A68BAC7}"/>
              </a:ext>
            </a:extLst>
          </p:cNvPr>
          <p:cNvSpPr>
            <a:spLocks noGrp="1"/>
          </p:cNvSpPr>
          <p:nvPr>
            <p:ph idx="1"/>
          </p:nvPr>
        </p:nvSpPr>
        <p:spPr/>
        <p:txBody>
          <a:bodyPr vert="horz" wrap="square" lIns="146304" tIns="91440" rIns="146304" bIns="91440" rtlCol="0" anchor="t">
            <a:normAutofit fontScale="92500" lnSpcReduction="10000"/>
          </a:bodyPr>
          <a:lstStyle/>
          <a:p>
            <a:r>
              <a:rPr lang="en-US" sz="2000"/>
              <a:t>Sequencing and Process</a:t>
            </a:r>
          </a:p>
          <a:p>
            <a:r>
              <a:rPr lang="en-US" sz="2000"/>
              <a:t>Building retention ideas</a:t>
            </a:r>
          </a:p>
          <a:p>
            <a:pPr lvl="1"/>
            <a:r>
              <a:rPr lang="en-US" sz="1600"/>
              <a:t>Be sure to include key stakeholders</a:t>
            </a:r>
          </a:p>
          <a:p>
            <a:pPr lvl="2"/>
            <a:r>
              <a:rPr lang="en-US" sz="1400"/>
              <a:t>Legal</a:t>
            </a:r>
            <a:endParaRPr lang="en-US" sz="1400">
              <a:cs typeface="Segoe UI"/>
            </a:endParaRPr>
          </a:p>
          <a:p>
            <a:pPr lvl="2"/>
            <a:r>
              <a:rPr lang="en-US" sz="1400"/>
              <a:t>Regulatory</a:t>
            </a:r>
            <a:endParaRPr lang="en-US" sz="1400">
              <a:cs typeface="Segoe UI"/>
            </a:endParaRPr>
          </a:p>
          <a:p>
            <a:pPr lvl="2"/>
            <a:r>
              <a:rPr lang="en-US" sz="1400"/>
              <a:t>Operational</a:t>
            </a:r>
            <a:endParaRPr lang="en-US" sz="1400">
              <a:cs typeface="Segoe UI"/>
            </a:endParaRPr>
          </a:p>
          <a:p>
            <a:pPr lvl="2"/>
            <a:r>
              <a:rPr lang="en-US" sz="1400"/>
              <a:t>IT</a:t>
            </a:r>
          </a:p>
          <a:p>
            <a:pPr lvl="2"/>
            <a:r>
              <a:rPr lang="en-US" sz="1400"/>
              <a:t>Compliance</a:t>
            </a:r>
            <a:endParaRPr lang="en-US" sz="1400">
              <a:cs typeface="Segoe UI"/>
            </a:endParaRPr>
          </a:p>
          <a:p>
            <a:pPr lvl="2"/>
            <a:r>
              <a:rPr lang="en-US" sz="1400"/>
              <a:t>Risk</a:t>
            </a:r>
            <a:endParaRPr lang="en-US" sz="1400">
              <a:cs typeface="Segoe UI"/>
            </a:endParaRPr>
          </a:p>
          <a:p>
            <a:pPr lvl="2"/>
            <a:r>
              <a:rPr lang="en-US" sz="1400"/>
              <a:t>etc.</a:t>
            </a:r>
            <a:endParaRPr lang="en-US" sz="1400">
              <a:cs typeface="Segoe UI"/>
            </a:endParaRPr>
          </a:p>
          <a:p>
            <a:pPr lvl="1"/>
            <a:r>
              <a:rPr lang="en-US" sz="1600"/>
              <a:t>Contrast between retention and discovery impacts</a:t>
            </a:r>
            <a:endParaRPr lang="en-US" sz="1600">
              <a:cs typeface="Segoe UI"/>
            </a:endParaRPr>
          </a:p>
          <a:p>
            <a:r>
              <a:rPr lang="en-US" sz="2000"/>
              <a:t>Can't do retention or compliance until you understand your content well enough for it to make sense</a:t>
            </a:r>
          </a:p>
          <a:p>
            <a:r>
              <a:rPr lang="en-US" sz="2000"/>
              <a:t>Retention can't precede other content management practices</a:t>
            </a:r>
          </a:p>
          <a:p>
            <a:r>
              <a:rPr lang="en-US" sz="2000"/>
              <a:t>Information lifecycle</a:t>
            </a:r>
          </a:p>
          <a:p>
            <a:pPr lvl="1"/>
            <a:r>
              <a:rPr lang="en-US" sz="1600"/>
              <a:t>Identify what you have</a:t>
            </a:r>
          </a:p>
          <a:p>
            <a:pPr lvl="1"/>
            <a:r>
              <a:rPr lang="en-US" sz="1600"/>
              <a:t>Decide what needs to happen with it</a:t>
            </a:r>
          </a:p>
          <a:p>
            <a:pPr lvl="1"/>
            <a:r>
              <a:rPr lang="en-US" sz="1600"/>
              <a:t>Implement specific retention policies</a:t>
            </a:r>
          </a:p>
          <a:p>
            <a:pPr lvl="1"/>
            <a:r>
              <a:rPr lang="en-US" sz="1600"/>
              <a:t>Retention policy intersection with content sub-corpuses</a:t>
            </a:r>
          </a:p>
        </p:txBody>
      </p:sp>
    </p:spTree>
    <p:extLst>
      <p:ext uri="{BB962C8B-B14F-4D97-AF65-F5344CB8AC3E}">
        <p14:creationId xmlns:p14="http://schemas.microsoft.com/office/powerpoint/2010/main" val="548634066"/>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6C72CE2-0343-4B59-9239-BF80B5019CF1}"/>
              </a:ext>
            </a:extLst>
          </p:cNvPr>
          <p:cNvSpPr>
            <a:spLocks noGrp="1"/>
          </p:cNvSpPr>
          <p:nvPr>
            <p:ph type="title"/>
          </p:nvPr>
        </p:nvSpPr>
        <p:spPr>
          <a:xfrm>
            <a:off x="392251" y="142449"/>
            <a:ext cx="11533187" cy="423962"/>
          </a:xfrm>
        </p:spPr>
        <p:txBody>
          <a:bodyPr/>
          <a:lstStyle/>
          <a:p>
            <a:r>
              <a:rPr lang="en-GB"/>
              <a:t>Retention plans/regulations</a:t>
            </a:r>
          </a:p>
        </p:txBody>
      </p:sp>
      <p:graphicFrame>
        <p:nvGraphicFramePr>
          <p:cNvPr id="24" name="Table 23">
            <a:extLst>
              <a:ext uri="{FF2B5EF4-FFF2-40B4-BE49-F238E27FC236}">
                <a16:creationId xmlns:a16="http://schemas.microsoft.com/office/drawing/2014/main" id="{98C23A0D-370E-42CA-B462-0957BB93375F}"/>
              </a:ext>
            </a:extLst>
          </p:cNvPr>
          <p:cNvGraphicFramePr>
            <a:graphicFrameLocks noGrp="1" noChangeAspect="1"/>
          </p:cNvGraphicFramePr>
          <p:nvPr>
            <p:extLst>
              <p:ext uri="{D42A27DB-BD31-4B8C-83A1-F6EECF244321}">
                <p14:modId xmlns:p14="http://schemas.microsoft.com/office/powerpoint/2010/main" val="2507126666"/>
              </p:ext>
            </p:extLst>
          </p:nvPr>
        </p:nvGraphicFramePr>
        <p:xfrm>
          <a:off x="392113" y="658237"/>
          <a:ext cx="5050766" cy="6193413"/>
        </p:xfrm>
        <a:graphic>
          <a:graphicData uri="http://schemas.openxmlformats.org/drawingml/2006/table">
            <a:tbl>
              <a:tblPr firstRow="1"/>
              <a:tblGrid>
                <a:gridCol w="2662619">
                  <a:extLst>
                    <a:ext uri="{9D8B030D-6E8A-4147-A177-3AD203B41FA5}">
                      <a16:colId xmlns:a16="http://schemas.microsoft.com/office/drawing/2014/main" val="3075739420"/>
                    </a:ext>
                  </a:extLst>
                </a:gridCol>
                <a:gridCol w="1255088">
                  <a:extLst>
                    <a:ext uri="{9D8B030D-6E8A-4147-A177-3AD203B41FA5}">
                      <a16:colId xmlns:a16="http://schemas.microsoft.com/office/drawing/2014/main" val="214282026"/>
                    </a:ext>
                  </a:extLst>
                </a:gridCol>
                <a:gridCol w="1133059">
                  <a:extLst>
                    <a:ext uri="{9D8B030D-6E8A-4147-A177-3AD203B41FA5}">
                      <a16:colId xmlns:a16="http://schemas.microsoft.com/office/drawing/2014/main" val="4162645786"/>
                    </a:ext>
                  </a:extLst>
                </a:gridCol>
              </a:tblGrid>
              <a:tr h="493800">
                <a:tc>
                  <a:txBody>
                    <a:bodyPr/>
                    <a:lstStyle/>
                    <a:p>
                      <a:pPr marL="0" marR="0" fontAlgn="t">
                        <a:spcBef>
                          <a:spcPts val="0"/>
                        </a:spcBef>
                        <a:spcAft>
                          <a:spcPts val="0"/>
                        </a:spcAft>
                      </a:pPr>
                      <a:r>
                        <a:rPr lang="en-GB" sz="1100">
                          <a:effectLst/>
                          <a:latin typeface="Calibri" panose="020F0502020204030204" pitchFamily="34" charset="0"/>
                        </a:rPr>
                        <a:t>Type of  Document           </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accent1">
                        <a:lumMod val="20000"/>
                        <a:lumOff val="80000"/>
                      </a:schemeClr>
                    </a:solidFill>
                  </a:tcPr>
                </a:tc>
                <a:tc>
                  <a:txBody>
                    <a:bodyPr/>
                    <a:lstStyle/>
                    <a:p>
                      <a:pPr marL="0" marR="0" fontAlgn="t">
                        <a:spcBef>
                          <a:spcPts val="0"/>
                        </a:spcBef>
                        <a:spcAft>
                          <a:spcPts val="0"/>
                        </a:spcAft>
                      </a:pPr>
                      <a:r>
                        <a:rPr lang="en-GB" sz="1100">
                          <a:effectLst/>
                          <a:latin typeface="Calibri" panose="020F0502020204030204" pitchFamily="34" charset="0"/>
                        </a:rPr>
                        <a:t>Statutory Minimum Retention Period</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accent1">
                        <a:lumMod val="20000"/>
                        <a:lumOff val="80000"/>
                      </a:schemeClr>
                    </a:solidFill>
                  </a:tcPr>
                </a:tc>
                <a:tc>
                  <a:txBody>
                    <a:bodyPr/>
                    <a:lstStyle/>
                    <a:p>
                      <a:pPr marL="0" marR="0" fontAlgn="t">
                        <a:spcBef>
                          <a:spcPts val="0"/>
                        </a:spcBef>
                        <a:spcAft>
                          <a:spcPts val="0"/>
                        </a:spcAft>
                      </a:pPr>
                      <a:r>
                        <a:rPr lang="en-GB" sz="1100">
                          <a:effectLst/>
                          <a:latin typeface="Calibri" panose="020F0502020204030204" pitchFamily="34" charset="0"/>
                        </a:rPr>
                        <a:t>Recommended Period of Retention</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71069920"/>
                  </a:ext>
                </a:extLst>
              </a:tr>
              <a:tr h="179813">
                <a:tc>
                  <a:txBody>
                    <a:bodyPr/>
                    <a:lstStyle/>
                    <a:p>
                      <a:pPr marL="0" marR="0" fontAlgn="t">
                        <a:spcBef>
                          <a:spcPts val="0"/>
                        </a:spcBef>
                        <a:spcAft>
                          <a:spcPts val="0"/>
                        </a:spcAft>
                      </a:pPr>
                      <a:r>
                        <a:rPr lang="en-GB" sz="1050" b="1">
                          <a:effectLst/>
                          <a:latin typeface="Calibri" panose="020F0502020204030204" pitchFamily="34" charset="0"/>
                        </a:rPr>
                        <a:t>Statutory Returns, Records and Registers</a:t>
                      </a:r>
                      <a:endParaRPr lang="en-GB" sz="1050">
                        <a:effectLst/>
                        <a:latin typeface="Calibri" panose="020F0502020204030204" pitchFamily="34" charset="0"/>
                      </a:endParaRPr>
                    </a:p>
                  </a:txBody>
                  <a:tcPr marL="30055" marR="30055" marT="30055" marB="3005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GB" sz="1050">
                          <a:effectLst/>
                          <a:latin typeface="Calibri" panose="020F0502020204030204" pitchFamily="34" charset="0"/>
                        </a:rPr>
                        <a:t> </a:t>
                      </a:r>
                    </a:p>
                  </a:txBody>
                  <a:tcPr marL="30055" marR="30055" marT="30055" marB="3005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GB" sz="1050">
                          <a:effectLst/>
                          <a:latin typeface="Calibri" panose="020F0502020204030204" pitchFamily="34" charset="0"/>
                        </a:rPr>
                        <a:t> </a:t>
                      </a:r>
                    </a:p>
                  </a:txBody>
                  <a:tcPr marL="30055" marR="30055" marT="30055" marB="3005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2396701058"/>
                  </a:ext>
                </a:extLst>
              </a:tr>
              <a:tr h="179813">
                <a:tc>
                  <a:txBody>
                    <a:bodyPr/>
                    <a:lstStyle/>
                    <a:p>
                      <a:pPr marL="0" marR="0" fontAlgn="t">
                        <a:spcBef>
                          <a:spcPts val="0"/>
                        </a:spcBef>
                        <a:spcAft>
                          <a:spcPts val="0"/>
                        </a:spcAft>
                      </a:pPr>
                      <a:r>
                        <a:rPr lang="en-GB" sz="1050">
                          <a:effectLst/>
                          <a:latin typeface="Calibri" panose="020F0502020204030204" pitchFamily="34" charset="0"/>
                        </a:rPr>
                        <a:t>Annual Return (copy)</a:t>
                      </a:r>
                    </a:p>
                  </a:txBody>
                  <a:tcPr marL="30055" marR="30055" marT="30055" marB="3005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GB" sz="1050">
                          <a:effectLst/>
                          <a:latin typeface="Calibri" panose="020F0502020204030204" pitchFamily="34" charset="0"/>
                        </a:rPr>
                        <a:t>N/A</a:t>
                      </a:r>
                    </a:p>
                  </a:txBody>
                  <a:tcPr marL="30055" marR="30055" marT="30055" marB="3005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GB" sz="1050">
                          <a:effectLst/>
                          <a:latin typeface="Calibri" panose="020F0502020204030204" pitchFamily="34" charset="0"/>
                        </a:rPr>
                        <a:t>Permanently</a:t>
                      </a:r>
                    </a:p>
                  </a:txBody>
                  <a:tcPr marL="30055" marR="30055" marT="30055" marB="3005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3400532353"/>
                  </a:ext>
                </a:extLst>
              </a:tr>
              <a:tr h="179813">
                <a:tc>
                  <a:txBody>
                    <a:bodyPr/>
                    <a:lstStyle/>
                    <a:p>
                      <a:pPr marL="0" marR="0" fontAlgn="t">
                        <a:spcBef>
                          <a:spcPts val="0"/>
                        </a:spcBef>
                        <a:spcAft>
                          <a:spcPts val="0"/>
                        </a:spcAft>
                      </a:pPr>
                      <a:r>
                        <a:rPr lang="en-GB" sz="1050">
                          <a:effectLst/>
                          <a:latin typeface="Calibri" panose="020F0502020204030204" pitchFamily="34" charset="0"/>
                        </a:rPr>
                        <a:t>Return of Allotments (copy)</a:t>
                      </a:r>
                    </a:p>
                  </a:txBody>
                  <a:tcPr marL="30055" marR="30055" marT="30055" marB="3005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GB" sz="1050">
                          <a:effectLst/>
                          <a:latin typeface="Calibri" panose="020F0502020204030204" pitchFamily="34" charset="0"/>
                        </a:rPr>
                        <a:t>N/A</a:t>
                      </a:r>
                    </a:p>
                  </a:txBody>
                  <a:tcPr marL="30055" marR="30055" marT="30055" marB="3005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GB" sz="1050">
                          <a:effectLst/>
                          <a:latin typeface="Calibri" panose="020F0502020204030204" pitchFamily="34" charset="0"/>
                        </a:rPr>
                        <a:t>Permanently</a:t>
                      </a:r>
                    </a:p>
                  </a:txBody>
                  <a:tcPr marL="30055" marR="30055" marT="30055" marB="3005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371416033"/>
                  </a:ext>
                </a:extLst>
              </a:tr>
              <a:tr h="310524">
                <a:tc>
                  <a:txBody>
                    <a:bodyPr/>
                    <a:lstStyle/>
                    <a:p>
                      <a:pPr marL="0" marR="0" fontAlgn="t">
                        <a:spcBef>
                          <a:spcPts val="0"/>
                        </a:spcBef>
                        <a:spcAft>
                          <a:spcPts val="0"/>
                        </a:spcAft>
                      </a:pPr>
                      <a:r>
                        <a:rPr lang="en-GB" sz="1050">
                          <a:effectLst/>
                          <a:latin typeface="Calibri" panose="020F0502020204030204" pitchFamily="34" charset="0"/>
                        </a:rPr>
                        <a:t>Directors' Service Contracts</a:t>
                      </a:r>
                    </a:p>
                  </a:txBody>
                  <a:tcPr marL="30055" marR="30055" marT="30055" marB="3005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GB" sz="1050">
                          <a:effectLst/>
                          <a:latin typeface="Calibri" panose="020F0502020204030204" pitchFamily="34" charset="0"/>
                        </a:rPr>
                        <a:t>6 years after cessation</a:t>
                      </a:r>
                    </a:p>
                  </a:txBody>
                  <a:tcPr marL="30055" marR="30055" marT="30055" marB="3005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GB" sz="1050">
                          <a:effectLst/>
                          <a:latin typeface="Calibri" panose="020F0502020204030204" pitchFamily="34" charset="0"/>
                        </a:rPr>
                        <a:t>6 years after cessation</a:t>
                      </a:r>
                    </a:p>
                  </a:txBody>
                  <a:tcPr marL="30055" marR="30055" marT="30055" marB="3005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3147387483"/>
                  </a:ext>
                </a:extLst>
              </a:tr>
              <a:tr h="279991">
                <a:tc>
                  <a:txBody>
                    <a:bodyPr/>
                    <a:lstStyle/>
                    <a:p>
                      <a:pPr marL="0" marR="0" fontAlgn="t">
                        <a:spcBef>
                          <a:spcPts val="0"/>
                        </a:spcBef>
                        <a:spcAft>
                          <a:spcPts val="0"/>
                        </a:spcAft>
                      </a:pPr>
                      <a:r>
                        <a:rPr lang="en-GB" sz="1050">
                          <a:effectLst/>
                          <a:latin typeface="Calibri" panose="020F0502020204030204" pitchFamily="34" charset="0"/>
                        </a:rPr>
                        <a:t>Register of Directors and Secretaries (original)</a:t>
                      </a:r>
                    </a:p>
                  </a:txBody>
                  <a:tcPr marL="30055" marR="30055" marT="30055" marB="3005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GB" sz="1050">
                          <a:effectLst/>
                          <a:latin typeface="Calibri" panose="020F0502020204030204" pitchFamily="34" charset="0"/>
                        </a:rPr>
                        <a:t>Permanently</a:t>
                      </a:r>
                    </a:p>
                  </a:txBody>
                  <a:tcPr marL="30055" marR="30055" marT="30055" marB="3005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GB" sz="1050">
                          <a:effectLst/>
                          <a:latin typeface="Calibri" panose="020F0502020204030204" pitchFamily="34" charset="0"/>
                        </a:rPr>
                        <a:t>Permanently</a:t>
                      </a:r>
                    </a:p>
                  </a:txBody>
                  <a:tcPr marL="30055" marR="30055" marT="30055" marB="3005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2466177636"/>
                  </a:ext>
                </a:extLst>
              </a:tr>
              <a:tr h="310524">
                <a:tc>
                  <a:txBody>
                    <a:bodyPr/>
                    <a:lstStyle/>
                    <a:p>
                      <a:pPr marL="0" marR="0" fontAlgn="t">
                        <a:spcBef>
                          <a:spcPts val="0"/>
                        </a:spcBef>
                        <a:spcAft>
                          <a:spcPts val="0"/>
                        </a:spcAft>
                      </a:pPr>
                      <a:r>
                        <a:rPr lang="en-GB" sz="1050">
                          <a:effectLst/>
                          <a:latin typeface="Calibri" panose="020F0502020204030204" pitchFamily="34" charset="0"/>
                        </a:rPr>
                        <a:t>Register of Directors' interests in Shares and Debentures</a:t>
                      </a:r>
                    </a:p>
                  </a:txBody>
                  <a:tcPr marL="30055" marR="30055" marT="30055" marB="3005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GB" sz="1050">
                          <a:effectLst/>
                          <a:latin typeface="Calibri" panose="020F0502020204030204" pitchFamily="34" charset="0"/>
                        </a:rPr>
                        <a:t>Permanently</a:t>
                      </a:r>
                    </a:p>
                  </a:txBody>
                  <a:tcPr marL="30055" marR="30055" marT="30055" marB="3005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GB" sz="1050">
                          <a:effectLst/>
                          <a:latin typeface="Calibri" panose="020F0502020204030204" pitchFamily="34" charset="0"/>
                        </a:rPr>
                        <a:t>Permanently</a:t>
                      </a:r>
                    </a:p>
                  </a:txBody>
                  <a:tcPr marL="30055" marR="30055" marT="30055" marB="3005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2038211333"/>
                  </a:ext>
                </a:extLst>
              </a:tr>
              <a:tr h="179813">
                <a:tc>
                  <a:txBody>
                    <a:bodyPr/>
                    <a:lstStyle/>
                    <a:p>
                      <a:pPr marL="0" marR="0" fontAlgn="t">
                        <a:spcBef>
                          <a:spcPts val="0"/>
                        </a:spcBef>
                        <a:spcAft>
                          <a:spcPts val="0"/>
                        </a:spcAft>
                      </a:pPr>
                      <a:r>
                        <a:rPr lang="en-GB" sz="1050">
                          <a:effectLst/>
                          <a:latin typeface="Calibri" panose="020F0502020204030204" pitchFamily="34" charset="0"/>
                        </a:rPr>
                        <a:t>Register of interests in voting shares</a:t>
                      </a:r>
                    </a:p>
                  </a:txBody>
                  <a:tcPr marL="30055" marR="30055" marT="30055" marB="3005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GB" sz="1050">
                          <a:effectLst/>
                          <a:latin typeface="Calibri" panose="020F0502020204030204" pitchFamily="34" charset="0"/>
                        </a:rPr>
                        <a:t>Permanently</a:t>
                      </a:r>
                    </a:p>
                  </a:txBody>
                  <a:tcPr marL="30055" marR="30055" marT="30055" marB="3005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GB" sz="1050">
                          <a:effectLst/>
                          <a:latin typeface="Calibri" panose="020F0502020204030204" pitchFamily="34" charset="0"/>
                        </a:rPr>
                        <a:t>Permanently</a:t>
                      </a:r>
                    </a:p>
                  </a:txBody>
                  <a:tcPr marL="30055" marR="30055" marT="30055" marB="3005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2932544669"/>
                  </a:ext>
                </a:extLst>
              </a:tr>
              <a:tr h="179813">
                <a:tc>
                  <a:txBody>
                    <a:bodyPr/>
                    <a:lstStyle/>
                    <a:p>
                      <a:pPr marL="0" marR="0" fontAlgn="t">
                        <a:spcBef>
                          <a:spcPts val="0"/>
                        </a:spcBef>
                        <a:spcAft>
                          <a:spcPts val="0"/>
                        </a:spcAft>
                      </a:pPr>
                      <a:r>
                        <a:rPr lang="en-GB" sz="1050">
                          <a:effectLst/>
                          <a:latin typeface="Calibri" panose="020F0502020204030204" pitchFamily="34" charset="0"/>
                        </a:rPr>
                        <a:t>Register of Charges</a:t>
                      </a:r>
                    </a:p>
                  </a:txBody>
                  <a:tcPr marL="30055" marR="30055" marT="30055" marB="3005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GB" sz="1050">
                          <a:effectLst/>
                          <a:latin typeface="Calibri" panose="020F0502020204030204" pitchFamily="34" charset="0"/>
                        </a:rPr>
                        <a:t>Permanently</a:t>
                      </a:r>
                    </a:p>
                  </a:txBody>
                  <a:tcPr marL="30055" marR="30055" marT="30055" marB="3005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GB" sz="1050">
                          <a:effectLst/>
                          <a:latin typeface="Calibri" panose="020F0502020204030204" pitchFamily="34" charset="0"/>
                        </a:rPr>
                        <a:t>Permanently</a:t>
                      </a:r>
                    </a:p>
                  </a:txBody>
                  <a:tcPr marL="30055" marR="30055" marT="30055" marB="3005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2093916117"/>
                  </a:ext>
                </a:extLst>
              </a:tr>
              <a:tr h="279991">
                <a:tc>
                  <a:txBody>
                    <a:bodyPr/>
                    <a:lstStyle/>
                    <a:p>
                      <a:pPr marL="0" marR="0" fontAlgn="t">
                        <a:spcBef>
                          <a:spcPts val="0"/>
                        </a:spcBef>
                        <a:spcAft>
                          <a:spcPts val="0"/>
                        </a:spcAft>
                      </a:pPr>
                      <a:r>
                        <a:rPr lang="en-GB" sz="1050">
                          <a:effectLst/>
                          <a:latin typeface="Calibri" panose="020F0502020204030204" pitchFamily="34" charset="0"/>
                        </a:rPr>
                        <a:t>Register of Documents sealed (if applicable)</a:t>
                      </a:r>
                    </a:p>
                  </a:txBody>
                  <a:tcPr marL="30055" marR="30055" marT="30055" marB="3005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GB" sz="1050">
                          <a:effectLst/>
                          <a:latin typeface="Calibri" panose="020F0502020204030204" pitchFamily="34" charset="0"/>
                        </a:rPr>
                        <a:t>N/A</a:t>
                      </a:r>
                    </a:p>
                  </a:txBody>
                  <a:tcPr marL="30055" marR="30055" marT="30055" marB="3005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GB" sz="1050">
                          <a:effectLst/>
                          <a:latin typeface="Calibri" panose="020F0502020204030204" pitchFamily="34" charset="0"/>
                        </a:rPr>
                        <a:t>Permanently</a:t>
                      </a:r>
                    </a:p>
                  </a:txBody>
                  <a:tcPr marL="30055" marR="30055" marT="30055" marB="3005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1504083152"/>
                  </a:ext>
                </a:extLst>
              </a:tr>
              <a:tr h="310524">
                <a:tc>
                  <a:txBody>
                    <a:bodyPr/>
                    <a:lstStyle/>
                    <a:p>
                      <a:pPr marL="0" marR="0" fontAlgn="t">
                        <a:spcBef>
                          <a:spcPts val="0"/>
                        </a:spcBef>
                        <a:spcAft>
                          <a:spcPts val="0"/>
                        </a:spcAft>
                      </a:pPr>
                      <a:r>
                        <a:rPr lang="en-GB" sz="1050">
                          <a:effectLst/>
                          <a:latin typeface="Calibri" panose="020F0502020204030204" pitchFamily="34" charset="0"/>
                        </a:rPr>
                        <a:t>Unpaid dividend records</a:t>
                      </a:r>
                    </a:p>
                  </a:txBody>
                  <a:tcPr marL="30055" marR="30055" marT="30055" marB="3005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GB" sz="1050">
                          <a:effectLst/>
                          <a:latin typeface="Calibri" panose="020F0502020204030204" pitchFamily="34" charset="0"/>
                        </a:rPr>
                        <a:t>N/A</a:t>
                      </a:r>
                    </a:p>
                  </a:txBody>
                  <a:tcPr marL="30055" marR="30055" marT="30055" marB="3005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GB" sz="1050">
                          <a:effectLst/>
                          <a:latin typeface="Calibri" panose="020F0502020204030204" pitchFamily="34" charset="0"/>
                        </a:rPr>
                        <a:t>12 years after dividend declared</a:t>
                      </a:r>
                    </a:p>
                  </a:txBody>
                  <a:tcPr marL="30055" marR="30055" marT="30055" marB="3005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3078967566"/>
                  </a:ext>
                </a:extLst>
              </a:tr>
              <a:tr h="310524">
                <a:tc>
                  <a:txBody>
                    <a:bodyPr/>
                    <a:lstStyle/>
                    <a:p>
                      <a:pPr marL="0" marR="0" fontAlgn="t">
                        <a:spcBef>
                          <a:spcPts val="0"/>
                        </a:spcBef>
                        <a:spcAft>
                          <a:spcPts val="0"/>
                        </a:spcAft>
                      </a:pPr>
                      <a:r>
                        <a:rPr lang="en-GB" sz="1050">
                          <a:effectLst/>
                          <a:latin typeface="Calibri" panose="020F0502020204030204" pitchFamily="34" charset="0"/>
                        </a:rPr>
                        <a:t>Dividend and interest mandate forms ceased to be valid</a:t>
                      </a:r>
                    </a:p>
                  </a:txBody>
                  <a:tcPr marL="30055" marR="30055" marT="30055" marB="3005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GB" sz="1050">
                          <a:effectLst/>
                          <a:latin typeface="Calibri" panose="020F0502020204030204" pitchFamily="34" charset="0"/>
                        </a:rPr>
                        <a:t>N/A</a:t>
                      </a:r>
                    </a:p>
                  </a:txBody>
                  <a:tcPr marL="30055" marR="30055" marT="30055" marB="3005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GB" sz="1050">
                          <a:effectLst/>
                          <a:latin typeface="Calibri" panose="020F0502020204030204" pitchFamily="34" charset="0"/>
                        </a:rPr>
                        <a:t>3 years from when the instruction</a:t>
                      </a:r>
                    </a:p>
                  </a:txBody>
                  <a:tcPr marL="30055" marR="30055" marT="30055" marB="3005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1137128781"/>
                  </a:ext>
                </a:extLst>
              </a:tr>
              <a:tr h="310524">
                <a:tc>
                  <a:txBody>
                    <a:bodyPr/>
                    <a:lstStyle/>
                    <a:p>
                      <a:pPr marL="0" marR="0" fontAlgn="t">
                        <a:spcBef>
                          <a:spcPts val="0"/>
                        </a:spcBef>
                        <a:spcAft>
                          <a:spcPts val="0"/>
                        </a:spcAft>
                      </a:pPr>
                      <a:r>
                        <a:rPr lang="en-GB" sz="1050">
                          <a:effectLst/>
                          <a:latin typeface="Calibri" panose="020F0502020204030204" pitchFamily="34" charset="0"/>
                        </a:rPr>
                        <a:t>Notification of address change by member</a:t>
                      </a:r>
                    </a:p>
                  </a:txBody>
                  <a:tcPr marL="30055" marR="30055" marT="30055" marB="3005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GB" sz="1050">
                          <a:effectLst/>
                          <a:latin typeface="Calibri" panose="020F0502020204030204" pitchFamily="34" charset="0"/>
                        </a:rPr>
                        <a:t>N/A</a:t>
                      </a:r>
                    </a:p>
                  </a:txBody>
                  <a:tcPr marL="30055" marR="30055" marT="30055" marB="3005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GB" sz="1050">
                          <a:effectLst/>
                          <a:latin typeface="Calibri" panose="020F0502020204030204" pitchFamily="34" charset="0"/>
                        </a:rPr>
                        <a:t>2 years after notification</a:t>
                      </a:r>
                    </a:p>
                  </a:txBody>
                  <a:tcPr marL="30055" marR="30055" marT="30055" marB="3005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1514526136"/>
                  </a:ext>
                </a:extLst>
              </a:tr>
              <a:tr h="279991">
                <a:tc>
                  <a:txBody>
                    <a:bodyPr/>
                    <a:lstStyle/>
                    <a:p>
                      <a:pPr marL="0" marR="0" fontAlgn="t">
                        <a:spcBef>
                          <a:spcPts val="0"/>
                        </a:spcBef>
                        <a:spcAft>
                          <a:spcPts val="0"/>
                        </a:spcAft>
                      </a:pPr>
                      <a:r>
                        <a:rPr lang="en-GB" sz="1100" b="1">
                          <a:effectLst/>
                          <a:latin typeface="Calibri" panose="020F0502020204030204" pitchFamily="34" charset="0"/>
                        </a:rPr>
                        <a:t>Incorporated Documents</a:t>
                      </a:r>
                      <a:endParaRPr lang="en-GB" sz="1100">
                        <a:effectLst/>
                        <a:latin typeface="Calibri" panose="020F0502020204030204" pitchFamily="34" charset="0"/>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GB" sz="1100">
                          <a:effectLst/>
                          <a:latin typeface="Calibri" panose="020F0502020204030204" pitchFamily="34" charset="0"/>
                        </a:rPr>
                        <a:t> </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GB" sz="1100">
                          <a:effectLst/>
                          <a:latin typeface="Calibri" panose="020F0502020204030204" pitchFamily="34" charset="0"/>
                        </a:rPr>
                        <a:t> </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533310630"/>
                  </a:ext>
                </a:extLst>
              </a:tr>
              <a:tr h="356864">
                <a:tc>
                  <a:txBody>
                    <a:bodyPr/>
                    <a:lstStyle/>
                    <a:p>
                      <a:pPr marL="0" marR="0" fontAlgn="t">
                        <a:spcBef>
                          <a:spcPts val="0"/>
                        </a:spcBef>
                        <a:spcAft>
                          <a:spcPts val="0"/>
                        </a:spcAft>
                      </a:pPr>
                      <a:r>
                        <a:rPr lang="en-GB" sz="1100">
                          <a:effectLst/>
                          <a:latin typeface="Calibri" panose="020F0502020204030204" pitchFamily="34" charset="0"/>
                        </a:rPr>
                        <a:t>Certificate of Incorporation and Certificates on Change of Name</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GB" sz="1100">
                          <a:effectLst/>
                          <a:latin typeface="Calibri" panose="020F0502020204030204" pitchFamily="34" charset="0"/>
                        </a:rPr>
                        <a:t>N/A</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GB" sz="1100">
                          <a:effectLst/>
                          <a:latin typeface="Calibri" panose="020F0502020204030204" pitchFamily="34" charset="0"/>
                        </a:rPr>
                        <a:t>Permanently</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2286810130"/>
                  </a:ext>
                </a:extLst>
              </a:tr>
              <a:tr h="356864">
                <a:tc>
                  <a:txBody>
                    <a:bodyPr/>
                    <a:lstStyle/>
                    <a:p>
                      <a:pPr marL="0" marR="0" fontAlgn="t">
                        <a:spcBef>
                          <a:spcPts val="0"/>
                        </a:spcBef>
                        <a:spcAft>
                          <a:spcPts val="0"/>
                        </a:spcAft>
                      </a:pPr>
                      <a:r>
                        <a:rPr lang="en-GB" sz="1100">
                          <a:effectLst/>
                          <a:latin typeface="Calibri" panose="020F0502020204030204" pitchFamily="34" charset="0"/>
                        </a:rPr>
                        <a:t>Certificate to Commence Business (Public Company)</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GB" sz="1100">
                          <a:effectLst/>
                          <a:latin typeface="Calibri" panose="020F0502020204030204" pitchFamily="34" charset="0"/>
                        </a:rPr>
                        <a:t>N/A</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GB" sz="1100">
                          <a:effectLst/>
                          <a:latin typeface="Calibri" panose="020F0502020204030204" pitchFamily="34" charset="0"/>
                        </a:rPr>
                        <a:t>Permanently</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2900352880"/>
                  </a:ext>
                </a:extLst>
              </a:tr>
              <a:tr h="356864">
                <a:tc>
                  <a:txBody>
                    <a:bodyPr/>
                    <a:lstStyle/>
                    <a:p>
                      <a:pPr marL="0" marR="0" fontAlgn="t">
                        <a:spcBef>
                          <a:spcPts val="0"/>
                        </a:spcBef>
                        <a:spcAft>
                          <a:spcPts val="0"/>
                        </a:spcAft>
                      </a:pPr>
                      <a:r>
                        <a:rPr lang="en-GB" sz="1100">
                          <a:effectLst/>
                          <a:latin typeface="Calibri" panose="020F0502020204030204" pitchFamily="34" charset="0"/>
                        </a:rPr>
                        <a:t>Memorandum and Articles of Association (original and updated copies)</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GB" sz="1100">
                          <a:effectLst/>
                          <a:latin typeface="Calibri" panose="020F0502020204030204" pitchFamily="34" charset="0"/>
                        </a:rPr>
                        <a:t>Permanently</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GB" sz="1100">
                          <a:effectLst/>
                          <a:latin typeface="Calibri" panose="020F0502020204030204" pitchFamily="34" charset="0"/>
                        </a:rPr>
                        <a:t>Permanently</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2770084501"/>
                  </a:ext>
                </a:extLst>
              </a:tr>
              <a:tr h="356864">
                <a:tc>
                  <a:txBody>
                    <a:bodyPr/>
                    <a:lstStyle/>
                    <a:p>
                      <a:pPr marL="0" marR="0" fontAlgn="t">
                        <a:spcBef>
                          <a:spcPts val="0"/>
                        </a:spcBef>
                        <a:spcAft>
                          <a:spcPts val="0"/>
                        </a:spcAft>
                      </a:pPr>
                      <a:r>
                        <a:rPr lang="en-GB" sz="1100">
                          <a:effectLst/>
                          <a:latin typeface="Calibri" panose="020F0502020204030204" pitchFamily="34" charset="0"/>
                        </a:rPr>
                        <a:t>Printed copies of resolutions submitted to Companies House</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GB" sz="1100">
                          <a:effectLst/>
                          <a:latin typeface="Calibri" panose="020F0502020204030204" pitchFamily="34" charset="0"/>
                        </a:rPr>
                        <a:t>Permanently</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GB" sz="1100">
                          <a:effectLst/>
                          <a:latin typeface="Calibri" panose="020F0502020204030204" pitchFamily="34" charset="0"/>
                        </a:rPr>
                        <a:t>Permanently</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1292013381"/>
                  </a:ext>
                </a:extLst>
              </a:tr>
            </a:tbl>
          </a:graphicData>
        </a:graphic>
      </p:graphicFrame>
      <p:graphicFrame>
        <p:nvGraphicFramePr>
          <p:cNvPr id="25" name="Table 24">
            <a:extLst>
              <a:ext uri="{FF2B5EF4-FFF2-40B4-BE49-F238E27FC236}">
                <a16:creationId xmlns:a16="http://schemas.microsoft.com/office/drawing/2014/main" id="{8EB0112D-5F04-408A-B13B-B0CFFDC40A3A}"/>
              </a:ext>
            </a:extLst>
          </p:cNvPr>
          <p:cNvGraphicFramePr>
            <a:graphicFrameLocks noGrp="1"/>
          </p:cNvGraphicFramePr>
          <p:nvPr>
            <p:extLst>
              <p:ext uri="{D42A27DB-BD31-4B8C-83A1-F6EECF244321}">
                <p14:modId xmlns:p14="http://schemas.microsoft.com/office/powerpoint/2010/main" val="3901473134"/>
              </p:ext>
            </p:extLst>
          </p:nvPr>
        </p:nvGraphicFramePr>
        <p:xfrm>
          <a:off x="5931462" y="1599106"/>
          <a:ext cx="6112900" cy="5252544"/>
        </p:xfrm>
        <a:graphic>
          <a:graphicData uri="http://schemas.openxmlformats.org/drawingml/2006/table">
            <a:tbl>
              <a:tblPr/>
              <a:tblGrid>
                <a:gridCol w="2260479">
                  <a:extLst>
                    <a:ext uri="{9D8B030D-6E8A-4147-A177-3AD203B41FA5}">
                      <a16:colId xmlns:a16="http://schemas.microsoft.com/office/drawing/2014/main" val="791166455"/>
                    </a:ext>
                  </a:extLst>
                </a:gridCol>
                <a:gridCol w="513887">
                  <a:extLst>
                    <a:ext uri="{9D8B030D-6E8A-4147-A177-3AD203B41FA5}">
                      <a16:colId xmlns:a16="http://schemas.microsoft.com/office/drawing/2014/main" val="4101285805"/>
                    </a:ext>
                  </a:extLst>
                </a:gridCol>
                <a:gridCol w="3338534">
                  <a:extLst>
                    <a:ext uri="{9D8B030D-6E8A-4147-A177-3AD203B41FA5}">
                      <a16:colId xmlns:a16="http://schemas.microsoft.com/office/drawing/2014/main" val="2601128864"/>
                    </a:ext>
                  </a:extLst>
                </a:gridCol>
              </a:tblGrid>
              <a:tr h="190835">
                <a:tc>
                  <a:txBody>
                    <a:bodyPr/>
                    <a:lstStyle/>
                    <a:p>
                      <a:pPr marL="0" marR="0" fontAlgn="t">
                        <a:spcBef>
                          <a:spcPts val="0"/>
                        </a:spcBef>
                        <a:spcAft>
                          <a:spcPts val="0"/>
                        </a:spcAft>
                      </a:pPr>
                      <a:r>
                        <a:rPr lang="en-GB" sz="1100" b="1">
                          <a:effectLst/>
                          <a:latin typeface="Calibri" panose="020F0502020204030204" pitchFamily="34" charset="0"/>
                        </a:rPr>
                        <a:t>Share Registration Documents</a:t>
                      </a:r>
                      <a:endParaRPr lang="en-GB" sz="1100">
                        <a:effectLst/>
                        <a:latin typeface="Calibri" panose="020F0502020204030204" pitchFamily="34" charset="0"/>
                      </a:endParaRPr>
                    </a:p>
                  </a:txBody>
                  <a:tcPr marL="20518" marR="20518" marT="20518" marB="20518">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GB" sz="1100">
                          <a:effectLst/>
                          <a:latin typeface="Calibri" panose="020F0502020204030204" pitchFamily="34" charset="0"/>
                        </a:rPr>
                        <a:t> </a:t>
                      </a:r>
                    </a:p>
                  </a:txBody>
                  <a:tcPr marL="20518" marR="20518" marT="20518" marB="20518">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GB" sz="1100">
                          <a:effectLst/>
                          <a:latin typeface="Calibri" panose="020F0502020204030204" pitchFamily="34" charset="0"/>
                        </a:rPr>
                        <a:t> </a:t>
                      </a:r>
                    </a:p>
                  </a:txBody>
                  <a:tcPr marL="20518" marR="20518" marT="20518" marB="20518">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3503804793"/>
                  </a:ext>
                </a:extLst>
              </a:tr>
              <a:tr h="190835">
                <a:tc>
                  <a:txBody>
                    <a:bodyPr/>
                    <a:lstStyle/>
                    <a:p>
                      <a:pPr marL="0" marR="0" fontAlgn="t">
                        <a:spcBef>
                          <a:spcPts val="0"/>
                        </a:spcBef>
                        <a:spcAft>
                          <a:spcPts val="0"/>
                        </a:spcAft>
                      </a:pPr>
                      <a:r>
                        <a:rPr lang="en-GB" sz="1100">
                          <a:effectLst/>
                          <a:latin typeface="Calibri" panose="020F0502020204030204" pitchFamily="34" charset="0"/>
                        </a:rPr>
                        <a:t>Register of Members</a:t>
                      </a:r>
                    </a:p>
                  </a:txBody>
                  <a:tcPr marL="20518" marR="20518" marT="20518" marB="20518">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GB" sz="1100">
                          <a:effectLst/>
                          <a:latin typeface="Calibri" panose="020F0502020204030204" pitchFamily="34" charset="0"/>
                        </a:rPr>
                        <a:t>N/A</a:t>
                      </a:r>
                    </a:p>
                  </a:txBody>
                  <a:tcPr marL="20518" marR="20518" marT="20518" marB="20518">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GB" sz="1100">
                          <a:effectLst/>
                          <a:latin typeface="Calibri" panose="020F0502020204030204" pitchFamily="34" charset="0"/>
                        </a:rPr>
                        <a:t>Permanently</a:t>
                      </a:r>
                    </a:p>
                  </a:txBody>
                  <a:tcPr marL="20518" marR="20518" marT="20518" marB="20518">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2164124234"/>
                  </a:ext>
                </a:extLst>
              </a:tr>
              <a:tr h="344142">
                <a:tc>
                  <a:txBody>
                    <a:bodyPr/>
                    <a:lstStyle/>
                    <a:p>
                      <a:pPr marL="0" marR="0" fontAlgn="t">
                        <a:spcBef>
                          <a:spcPts val="0"/>
                        </a:spcBef>
                        <a:spcAft>
                          <a:spcPts val="0"/>
                        </a:spcAft>
                      </a:pPr>
                      <a:r>
                        <a:rPr lang="en-GB" sz="1100">
                          <a:effectLst/>
                          <a:latin typeface="Calibri" panose="020F0502020204030204" pitchFamily="34" charset="0"/>
                        </a:rPr>
                        <a:t>Register of Debentures and Loan Stock Holders</a:t>
                      </a:r>
                    </a:p>
                  </a:txBody>
                  <a:tcPr marL="20518" marR="20518" marT="20518" marB="20518">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GB" sz="1100">
                          <a:effectLst/>
                          <a:latin typeface="Calibri" panose="020F0502020204030204" pitchFamily="34" charset="0"/>
                        </a:rPr>
                        <a:t>N/A</a:t>
                      </a:r>
                    </a:p>
                  </a:txBody>
                  <a:tcPr marL="20518" marR="20518" marT="20518" marB="20518">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GB" sz="1100">
                          <a:effectLst/>
                          <a:latin typeface="Calibri" panose="020F0502020204030204" pitchFamily="34" charset="0"/>
                        </a:rPr>
                        <a:t>Permanently / 7 years after redemption of stock</a:t>
                      </a:r>
                    </a:p>
                  </a:txBody>
                  <a:tcPr marL="20518" marR="20518" marT="20518" marB="20518">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1639755501"/>
                  </a:ext>
                </a:extLst>
              </a:tr>
              <a:tr h="344142">
                <a:tc>
                  <a:txBody>
                    <a:bodyPr/>
                    <a:lstStyle/>
                    <a:p>
                      <a:pPr marL="0" marR="0" fontAlgn="t">
                        <a:spcBef>
                          <a:spcPts val="0"/>
                        </a:spcBef>
                        <a:spcAft>
                          <a:spcPts val="0"/>
                        </a:spcAft>
                      </a:pPr>
                      <a:r>
                        <a:rPr lang="en-GB" sz="1100">
                          <a:effectLst/>
                          <a:latin typeface="Calibri" panose="020F0502020204030204" pitchFamily="34" charset="0"/>
                        </a:rPr>
                        <a:t>Letters and forms applying for Shares, Debentures etc.</a:t>
                      </a:r>
                    </a:p>
                  </a:txBody>
                  <a:tcPr marL="20518" marR="20518" marT="20518" marB="20518">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GB" sz="1100">
                          <a:effectLst/>
                          <a:latin typeface="Calibri" panose="020F0502020204030204" pitchFamily="34" charset="0"/>
                        </a:rPr>
                        <a:t>N/A</a:t>
                      </a:r>
                    </a:p>
                  </a:txBody>
                  <a:tcPr marL="20518" marR="20518" marT="20518" marB="20518">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GB" sz="1100">
                          <a:effectLst/>
                          <a:latin typeface="Calibri" panose="020F0502020204030204" pitchFamily="34" charset="0"/>
                        </a:rPr>
                        <a:t>12 years from issue, with a permanent microfilmed record</a:t>
                      </a:r>
                    </a:p>
                  </a:txBody>
                  <a:tcPr marL="20518" marR="20518" marT="20518" marB="20518">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3045890419"/>
                  </a:ext>
                </a:extLst>
              </a:tr>
              <a:tr h="344142">
                <a:tc>
                  <a:txBody>
                    <a:bodyPr/>
                    <a:lstStyle/>
                    <a:p>
                      <a:pPr marL="0" marR="0" fontAlgn="t">
                        <a:spcBef>
                          <a:spcPts val="0"/>
                        </a:spcBef>
                        <a:spcAft>
                          <a:spcPts val="0"/>
                        </a:spcAft>
                      </a:pPr>
                      <a:r>
                        <a:rPr lang="en-GB" sz="1100">
                          <a:effectLst/>
                          <a:latin typeface="Calibri" panose="020F0502020204030204" pitchFamily="34" charset="0"/>
                        </a:rPr>
                        <a:t>Renounceable Letter of Allotment and Acceptances</a:t>
                      </a:r>
                    </a:p>
                  </a:txBody>
                  <a:tcPr marL="20518" marR="20518" marT="20518" marB="20518">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GB" sz="1100">
                          <a:effectLst/>
                          <a:latin typeface="Calibri" panose="020F0502020204030204" pitchFamily="34" charset="0"/>
                        </a:rPr>
                        <a:t>N/A</a:t>
                      </a:r>
                    </a:p>
                  </a:txBody>
                  <a:tcPr marL="20518" marR="20518" marT="20518" marB="20518">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GB" sz="1100">
                          <a:effectLst/>
                          <a:latin typeface="Calibri" panose="020F0502020204030204" pitchFamily="34" charset="0"/>
                        </a:rPr>
                        <a:t>Originals for 12 years from renunciation, with a permanent microfilmed record</a:t>
                      </a:r>
                    </a:p>
                  </a:txBody>
                  <a:tcPr marL="20518" marR="20518" marT="20518" marB="20518">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3590665110"/>
                  </a:ext>
                </a:extLst>
              </a:tr>
              <a:tr h="344142">
                <a:tc>
                  <a:txBody>
                    <a:bodyPr/>
                    <a:lstStyle/>
                    <a:p>
                      <a:pPr marL="0" marR="0" fontAlgn="t">
                        <a:spcBef>
                          <a:spcPts val="0"/>
                        </a:spcBef>
                        <a:spcAft>
                          <a:spcPts val="0"/>
                        </a:spcAft>
                      </a:pPr>
                      <a:r>
                        <a:rPr lang="en-GB" sz="1100">
                          <a:effectLst/>
                          <a:latin typeface="Calibri" panose="020F0502020204030204" pitchFamily="34" charset="0"/>
                        </a:rPr>
                        <a:t>Renounced Share Certificates</a:t>
                      </a:r>
                    </a:p>
                  </a:txBody>
                  <a:tcPr marL="20518" marR="20518" marT="20518" marB="20518">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GB" sz="1100">
                          <a:effectLst/>
                          <a:latin typeface="Calibri" panose="020F0502020204030204" pitchFamily="34" charset="0"/>
                        </a:rPr>
                        <a:t>N/A</a:t>
                      </a:r>
                    </a:p>
                  </a:txBody>
                  <a:tcPr marL="20518" marR="20518" marT="20518" marB="20518">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GB" sz="1100">
                          <a:effectLst/>
                          <a:latin typeface="Calibri" panose="020F0502020204030204" pitchFamily="34" charset="0"/>
                        </a:rPr>
                        <a:t>Originals for 12 years from renunciation, with a permanent microfilmed record</a:t>
                      </a:r>
                    </a:p>
                  </a:txBody>
                  <a:tcPr marL="20518" marR="20518" marT="20518" marB="20518">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2944335741"/>
                  </a:ext>
                </a:extLst>
              </a:tr>
              <a:tr h="344142">
                <a:tc>
                  <a:txBody>
                    <a:bodyPr/>
                    <a:lstStyle/>
                    <a:p>
                      <a:pPr marL="0" marR="0" fontAlgn="t">
                        <a:spcBef>
                          <a:spcPts val="0"/>
                        </a:spcBef>
                        <a:spcAft>
                          <a:spcPts val="0"/>
                        </a:spcAft>
                      </a:pPr>
                      <a:r>
                        <a:rPr lang="en-GB" sz="1100">
                          <a:effectLst/>
                          <a:latin typeface="Calibri" panose="020F0502020204030204" pitchFamily="34" charset="0"/>
                        </a:rPr>
                        <a:t>Contracts for purchase of own shares by Company</a:t>
                      </a:r>
                    </a:p>
                  </a:txBody>
                  <a:tcPr marL="20518" marR="20518" marT="20518" marB="20518">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GB" sz="1100">
                          <a:effectLst/>
                          <a:latin typeface="Calibri" panose="020F0502020204030204" pitchFamily="34" charset="0"/>
                        </a:rPr>
                        <a:t>N/A</a:t>
                      </a:r>
                    </a:p>
                  </a:txBody>
                  <a:tcPr marL="20518" marR="20518" marT="20518" marB="20518">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GB" sz="1100">
                          <a:effectLst/>
                          <a:latin typeface="Calibri" panose="020F0502020204030204" pitchFamily="34" charset="0"/>
                        </a:rPr>
                        <a:t>Period of retention 10 years from date of contract</a:t>
                      </a:r>
                    </a:p>
                  </a:txBody>
                  <a:tcPr marL="20518" marR="20518" marT="20518" marB="20518">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2514603564"/>
                  </a:ext>
                </a:extLst>
              </a:tr>
              <a:tr h="497449">
                <a:tc>
                  <a:txBody>
                    <a:bodyPr/>
                    <a:lstStyle/>
                    <a:p>
                      <a:pPr marL="0" marR="0" fontAlgn="t">
                        <a:spcBef>
                          <a:spcPts val="0"/>
                        </a:spcBef>
                        <a:spcAft>
                          <a:spcPts val="0"/>
                        </a:spcAft>
                      </a:pPr>
                      <a:r>
                        <a:rPr lang="en-GB" sz="1100">
                          <a:effectLst/>
                          <a:latin typeface="Calibri" panose="020F0502020204030204" pitchFamily="34" charset="0"/>
                        </a:rPr>
                        <a:t>Share &amp; Stock Transfer forms and Letter of Request with permanent microfilmed record</a:t>
                      </a:r>
                    </a:p>
                  </a:txBody>
                  <a:tcPr marL="20518" marR="20518" marT="20518" marB="20518">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GB" sz="1100">
                          <a:effectLst/>
                          <a:latin typeface="Calibri" panose="020F0502020204030204" pitchFamily="34" charset="0"/>
                        </a:rPr>
                        <a:t>N/A</a:t>
                      </a:r>
                    </a:p>
                  </a:txBody>
                  <a:tcPr marL="20518" marR="20518" marT="20518" marB="20518">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GB" sz="1100">
                          <a:effectLst/>
                          <a:latin typeface="Calibri" panose="020F0502020204030204" pitchFamily="34" charset="0"/>
                        </a:rPr>
                        <a:t>12 years after date of transfer</a:t>
                      </a:r>
                    </a:p>
                  </a:txBody>
                  <a:tcPr marL="20518" marR="20518" marT="20518" marB="20518">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219110219"/>
                  </a:ext>
                </a:extLst>
              </a:tr>
              <a:tr h="497449">
                <a:tc>
                  <a:txBody>
                    <a:bodyPr/>
                    <a:lstStyle/>
                    <a:p>
                      <a:pPr marL="0" marR="0" fontAlgn="t">
                        <a:spcBef>
                          <a:spcPts val="0"/>
                        </a:spcBef>
                        <a:spcAft>
                          <a:spcPts val="0"/>
                        </a:spcAft>
                      </a:pPr>
                      <a:r>
                        <a:rPr lang="en-GB" sz="1100">
                          <a:effectLst/>
                          <a:latin typeface="Calibri" panose="020F0502020204030204" pitchFamily="34" charset="0"/>
                        </a:rPr>
                        <a:t>Requests for designating or redesign ting accounts with permanent microfilmed record</a:t>
                      </a:r>
                    </a:p>
                  </a:txBody>
                  <a:tcPr marL="20518" marR="20518" marT="20518" marB="20518">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GB" sz="1100">
                          <a:effectLst/>
                          <a:latin typeface="Calibri" panose="020F0502020204030204" pitchFamily="34" charset="0"/>
                        </a:rPr>
                        <a:t>N/A</a:t>
                      </a:r>
                    </a:p>
                  </a:txBody>
                  <a:tcPr marL="20518" marR="20518" marT="20518" marB="20518">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GB" sz="1100">
                          <a:effectLst/>
                          <a:latin typeface="Calibri" panose="020F0502020204030204" pitchFamily="34" charset="0"/>
                        </a:rPr>
                        <a:t>12 years after request</a:t>
                      </a:r>
                    </a:p>
                  </a:txBody>
                  <a:tcPr marL="20518" marR="20518" marT="20518" marB="20518">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1598463566"/>
                  </a:ext>
                </a:extLst>
              </a:tr>
              <a:tr h="320177">
                <a:tc>
                  <a:txBody>
                    <a:bodyPr/>
                    <a:lstStyle/>
                    <a:p>
                      <a:pPr marL="0" marR="0" fontAlgn="t">
                        <a:spcBef>
                          <a:spcPts val="0"/>
                        </a:spcBef>
                        <a:spcAft>
                          <a:spcPts val="0"/>
                        </a:spcAft>
                      </a:pPr>
                      <a:r>
                        <a:rPr lang="en-GB" sz="1100">
                          <a:effectLst/>
                          <a:latin typeface="Calibri" panose="020F0502020204030204" pitchFamily="34" charset="0"/>
                        </a:rPr>
                        <a:t>Cancelled Share/Stock Certificate</a:t>
                      </a:r>
                    </a:p>
                  </a:txBody>
                  <a:tcPr marL="20518" marR="20518" marT="20518" marB="20518">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GB" sz="1100">
                          <a:effectLst/>
                          <a:latin typeface="Calibri" panose="020F0502020204030204" pitchFamily="34" charset="0"/>
                        </a:rPr>
                        <a:t>N/A</a:t>
                      </a:r>
                    </a:p>
                  </a:txBody>
                  <a:tcPr marL="20518" marR="20518" marT="20518" marB="20518">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GB" sz="1100">
                          <a:effectLst/>
                          <a:latin typeface="Calibri" panose="020F0502020204030204" pitchFamily="34" charset="0"/>
                        </a:rPr>
                        <a:t>1 year from date of cancellation</a:t>
                      </a:r>
                    </a:p>
                  </a:txBody>
                  <a:tcPr marL="20518" marR="20518" marT="20518" marB="20518">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2687032156"/>
                  </a:ext>
                </a:extLst>
              </a:tr>
              <a:tr h="320177">
                <a:tc>
                  <a:txBody>
                    <a:bodyPr/>
                    <a:lstStyle/>
                    <a:p>
                      <a:pPr marL="0" marR="0" fontAlgn="t">
                        <a:spcBef>
                          <a:spcPts val="0"/>
                        </a:spcBef>
                        <a:spcAft>
                          <a:spcPts val="0"/>
                        </a:spcAft>
                      </a:pPr>
                      <a:r>
                        <a:rPr lang="en-GB" sz="1100">
                          <a:effectLst/>
                          <a:latin typeface="Calibri" panose="020F0502020204030204" pitchFamily="34" charset="0"/>
                        </a:rPr>
                        <a:t>Stop Notice and other Court Orders</a:t>
                      </a:r>
                    </a:p>
                  </a:txBody>
                  <a:tcPr marL="20518" marR="20518" marT="20518" marB="20518">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GB" sz="1100">
                          <a:effectLst/>
                          <a:latin typeface="Calibri" panose="020F0502020204030204" pitchFamily="34" charset="0"/>
                        </a:rPr>
                        <a:t>N/A</a:t>
                      </a:r>
                    </a:p>
                  </a:txBody>
                  <a:tcPr marL="20518" marR="20518" marT="20518" marB="20518">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GB" sz="1100">
                          <a:effectLst/>
                          <a:latin typeface="Calibri" panose="020F0502020204030204" pitchFamily="34" charset="0"/>
                        </a:rPr>
                        <a:t>Permanently</a:t>
                      </a:r>
                    </a:p>
                  </a:txBody>
                  <a:tcPr marL="20518" marR="20518" marT="20518" marB="20518">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2279226789"/>
                  </a:ext>
                </a:extLst>
              </a:tr>
              <a:tr h="344142">
                <a:tc>
                  <a:txBody>
                    <a:bodyPr/>
                    <a:lstStyle/>
                    <a:p>
                      <a:pPr marL="0" marR="0" fontAlgn="t">
                        <a:spcBef>
                          <a:spcPts val="0"/>
                        </a:spcBef>
                        <a:spcAft>
                          <a:spcPts val="0"/>
                        </a:spcAft>
                      </a:pPr>
                      <a:r>
                        <a:rPr lang="en-GB" sz="1100">
                          <a:effectLst/>
                          <a:latin typeface="Calibri" panose="020F0502020204030204" pitchFamily="34" charset="0"/>
                        </a:rPr>
                        <a:t>Letters of indemnity for lost Certificates</a:t>
                      </a:r>
                    </a:p>
                  </a:txBody>
                  <a:tcPr marL="20518" marR="20518" marT="20518" marB="20518">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GB" sz="1100">
                          <a:effectLst/>
                          <a:latin typeface="Calibri" panose="020F0502020204030204" pitchFamily="34" charset="0"/>
                        </a:rPr>
                        <a:t>N/A</a:t>
                      </a:r>
                    </a:p>
                  </a:txBody>
                  <a:tcPr marL="20518" marR="20518" marT="20518" marB="20518">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GB" sz="1100">
                          <a:effectLst/>
                          <a:latin typeface="Calibri" panose="020F0502020204030204" pitchFamily="34" charset="0"/>
                        </a:rPr>
                        <a:t>Permanently</a:t>
                      </a:r>
                    </a:p>
                  </a:txBody>
                  <a:tcPr marL="20518" marR="20518" marT="20518" marB="20518">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1462059973"/>
                  </a:ext>
                </a:extLst>
              </a:tr>
              <a:tr h="190835">
                <a:tc>
                  <a:txBody>
                    <a:bodyPr/>
                    <a:lstStyle/>
                    <a:p>
                      <a:pPr marL="0" marR="0" fontAlgn="t">
                        <a:spcBef>
                          <a:spcPts val="0"/>
                        </a:spcBef>
                        <a:spcAft>
                          <a:spcPts val="0"/>
                        </a:spcAft>
                      </a:pPr>
                      <a:r>
                        <a:rPr lang="en-GB" sz="1100">
                          <a:effectLst/>
                          <a:latin typeface="Calibri" panose="020F0502020204030204" pitchFamily="34" charset="0"/>
                        </a:rPr>
                        <a:t>Powers of Attorney</a:t>
                      </a:r>
                    </a:p>
                  </a:txBody>
                  <a:tcPr marL="20518" marR="20518" marT="20518" marB="20518">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GB" sz="1100">
                          <a:effectLst/>
                          <a:latin typeface="Calibri" panose="020F0502020204030204" pitchFamily="34" charset="0"/>
                        </a:rPr>
                        <a:t>N/A</a:t>
                      </a:r>
                    </a:p>
                  </a:txBody>
                  <a:tcPr marL="20518" marR="20518" marT="20518" marB="20518">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GB" sz="1100">
                          <a:effectLst/>
                          <a:latin typeface="Calibri" panose="020F0502020204030204" pitchFamily="34" charset="0"/>
                        </a:rPr>
                        <a:t>Permanently</a:t>
                      </a:r>
                    </a:p>
                  </a:txBody>
                  <a:tcPr marL="20518" marR="20518" marT="20518" marB="20518">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4184923272"/>
                  </a:ext>
                </a:extLst>
              </a:tr>
              <a:tr h="320177">
                <a:tc>
                  <a:txBody>
                    <a:bodyPr/>
                    <a:lstStyle/>
                    <a:p>
                      <a:pPr marL="0" marR="0" fontAlgn="t">
                        <a:spcBef>
                          <a:spcPts val="0"/>
                        </a:spcBef>
                        <a:spcAft>
                          <a:spcPts val="0"/>
                        </a:spcAft>
                      </a:pPr>
                      <a:r>
                        <a:rPr lang="en-GB" sz="1100">
                          <a:effectLst/>
                          <a:latin typeface="Calibri" panose="020F0502020204030204" pitchFamily="34" charset="0"/>
                        </a:rPr>
                        <a:t>Dividend and interest payment lists</a:t>
                      </a:r>
                    </a:p>
                  </a:txBody>
                  <a:tcPr marL="20518" marR="20518" marT="20518" marB="20518">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GB" sz="1100">
                          <a:effectLst/>
                          <a:latin typeface="Calibri" panose="020F0502020204030204" pitchFamily="34" charset="0"/>
                        </a:rPr>
                        <a:t>N/A</a:t>
                      </a:r>
                    </a:p>
                  </a:txBody>
                  <a:tcPr marL="20518" marR="20518" marT="20518" marB="20518">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GB" sz="1100">
                          <a:effectLst/>
                          <a:latin typeface="Calibri" panose="020F0502020204030204" pitchFamily="34" charset="0"/>
                        </a:rPr>
                        <a:t>Until audit of the dividend payment is complete</a:t>
                      </a:r>
                    </a:p>
                  </a:txBody>
                  <a:tcPr marL="20518" marR="20518" marT="20518" marB="20518">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4197192387"/>
                  </a:ext>
                </a:extLst>
              </a:tr>
              <a:tr h="320177">
                <a:tc>
                  <a:txBody>
                    <a:bodyPr/>
                    <a:lstStyle/>
                    <a:p>
                      <a:pPr marL="0" marR="0" fontAlgn="t">
                        <a:spcBef>
                          <a:spcPts val="0"/>
                        </a:spcBef>
                        <a:spcAft>
                          <a:spcPts val="0"/>
                        </a:spcAft>
                      </a:pPr>
                      <a:r>
                        <a:rPr lang="en-GB" sz="1100">
                          <a:effectLst/>
                          <a:latin typeface="Calibri" panose="020F0502020204030204" pitchFamily="34" charset="0"/>
                        </a:rPr>
                        <a:t>Paid dividend and interest warrants</a:t>
                      </a:r>
                    </a:p>
                  </a:txBody>
                  <a:tcPr marL="20518" marR="20518" marT="20518" marB="20518">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GB" sz="1100">
                          <a:effectLst/>
                          <a:latin typeface="Calibri" panose="020F0502020204030204" pitchFamily="34" charset="0"/>
                        </a:rPr>
                        <a:t>N/A</a:t>
                      </a:r>
                    </a:p>
                  </a:txBody>
                  <a:tcPr marL="20518" marR="20518" marT="20518" marB="20518">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GB" sz="1100">
                          <a:effectLst/>
                          <a:latin typeface="Calibri" panose="020F0502020204030204" pitchFamily="34" charset="0"/>
                        </a:rPr>
                        <a:t>6 years after date of payment</a:t>
                      </a:r>
                    </a:p>
                  </a:txBody>
                  <a:tcPr marL="20518" marR="20518" marT="20518" marB="20518">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1719390607"/>
                  </a:ext>
                </a:extLst>
              </a:tr>
            </a:tbl>
          </a:graphicData>
        </a:graphic>
      </p:graphicFrame>
      <p:sp>
        <p:nvSpPr>
          <p:cNvPr id="27" name="TextBox 26">
            <a:extLst>
              <a:ext uri="{FF2B5EF4-FFF2-40B4-BE49-F238E27FC236}">
                <a16:creationId xmlns:a16="http://schemas.microsoft.com/office/drawing/2014/main" id="{2EC20E79-E53A-4702-AC89-63C9CDDC1FCE}"/>
              </a:ext>
            </a:extLst>
          </p:cNvPr>
          <p:cNvSpPr txBox="1"/>
          <p:nvPr/>
        </p:nvSpPr>
        <p:spPr>
          <a:xfrm>
            <a:off x="5931462" y="481596"/>
            <a:ext cx="3867165" cy="1117509"/>
          </a:xfrm>
          <a:prstGeom prst="rect">
            <a:avLst/>
          </a:prstGeom>
          <a:noFill/>
        </p:spPr>
        <p:txBody>
          <a:bodyPr wrap="square" lIns="182880" tIns="146304" rIns="182880" bIns="146304" rtlCol="0">
            <a:noAutofit/>
          </a:bodyPr>
          <a:lstStyle/>
          <a:p>
            <a:r>
              <a:rPr lang="en-US" sz="1400">
                <a:gradFill>
                  <a:gsLst>
                    <a:gs pos="2917">
                      <a:schemeClr val="tx1"/>
                    </a:gs>
                    <a:gs pos="30000">
                      <a:schemeClr val="tx1"/>
                    </a:gs>
                  </a:gsLst>
                  <a:lin ang="5400000" scaled="0"/>
                </a:gradFill>
              </a:rPr>
              <a:t>Vary by characteristics like:</a:t>
            </a:r>
          </a:p>
          <a:p>
            <a:pPr marL="112713" indent="-112713">
              <a:buFont typeface="Arial" panose="020B0604020202020204" pitchFamily="34" charset="0"/>
              <a:buChar char="•"/>
            </a:pPr>
            <a:r>
              <a:rPr lang="en-US" sz="1400">
                <a:gradFill>
                  <a:gsLst>
                    <a:gs pos="2917">
                      <a:schemeClr val="tx1"/>
                    </a:gs>
                    <a:gs pos="30000">
                      <a:schemeClr val="tx1"/>
                    </a:gs>
                  </a:gsLst>
                  <a:lin ang="5400000" scaled="0"/>
                </a:gradFill>
              </a:rPr>
              <a:t>Sovereignty (e.g., UK vs US)</a:t>
            </a:r>
          </a:p>
          <a:p>
            <a:pPr marL="112713" indent="-112713">
              <a:buFont typeface="Arial" panose="020B0604020202020204" pitchFamily="34" charset="0"/>
              <a:buChar char="•"/>
            </a:pPr>
            <a:r>
              <a:rPr lang="en-US" sz="1400">
                <a:gradFill>
                  <a:gsLst>
                    <a:gs pos="2917">
                      <a:schemeClr val="tx1"/>
                    </a:gs>
                    <a:gs pos="30000">
                      <a:schemeClr val="tx1"/>
                    </a:gs>
                  </a:gsLst>
                  <a:lin ang="5400000" scaled="0"/>
                </a:gradFill>
              </a:rPr>
              <a:t>Type of content</a:t>
            </a:r>
          </a:p>
          <a:p>
            <a:pPr marL="112713" indent="-112713">
              <a:buFont typeface="Arial" panose="020B0604020202020204" pitchFamily="34" charset="0"/>
              <a:buChar char="•"/>
            </a:pPr>
            <a:r>
              <a:rPr lang="en-US" sz="1400">
                <a:gradFill>
                  <a:gsLst>
                    <a:gs pos="2917">
                      <a:schemeClr val="tx1"/>
                    </a:gs>
                    <a:gs pos="30000">
                      <a:schemeClr val="tx1"/>
                    </a:gs>
                  </a:gsLst>
                  <a:lin ang="5400000" scaled="0"/>
                </a:gradFill>
              </a:rPr>
              <a:t>Statutory vs. organizational requirements</a:t>
            </a:r>
          </a:p>
        </p:txBody>
      </p:sp>
      <p:sp>
        <p:nvSpPr>
          <p:cNvPr id="11" name="TextBox 10">
            <a:extLst>
              <a:ext uri="{FF2B5EF4-FFF2-40B4-BE49-F238E27FC236}">
                <a16:creationId xmlns:a16="http://schemas.microsoft.com/office/drawing/2014/main" id="{DAE4719D-E096-4455-98CB-8C027DBB11EE}"/>
              </a:ext>
            </a:extLst>
          </p:cNvPr>
          <p:cNvSpPr txBox="1"/>
          <p:nvPr/>
        </p:nvSpPr>
        <p:spPr>
          <a:xfrm>
            <a:off x="10010200" y="696777"/>
            <a:ext cx="2344591" cy="646331"/>
          </a:xfrm>
          <a:prstGeom prst="rect">
            <a:avLst/>
          </a:prstGeom>
          <a:solidFill>
            <a:schemeClr val="accent6"/>
          </a:solidFill>
          <a:effectLst>
            <a:outerShdw blurRad="50800" dist="38100" dir="2700000" algn="tl" rotWithShape="0">
              <a:prstClr val="black">
                <a:alpha val="40000"/>
              </a:prstClr>
            </a:outerShdw>
          </a:effectLst>
        </p:spPr>
        <p:txBody>
          <a:bodyPr wrap="square">
            <a:spAutoFit/>
          </a:bodyPr>
          <a:lstStyle/>
          <a:p>
            <a:r>
              <a:rPr lang="en-GB">
                <a:hlinkClick r:id="rId2"/>
              </a:rPr>
              <a:t>Download Retention Periods Guide (UK)</a:t>
            </a:r>
            <a:endParaRPr lang="en-GB"/>
          </a:p>
        </p:txBody>
      </p:sp>
    </p:spTree>
    <p:extLst>
      <p:ext uri="{BB962C8B-B14F-4D97-AF65-F5344CB8AC3E}">
        <p14:creationId xmlns:p14="http://schemas.microsoft.com/office/powerpoint/2010/main" val="2861837185"/>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CB0351-2A69-4B4D-AE37-334582329730}"/>
              </a:ext>
            </a:extLst>
          </p:cNvPr>
          <p:cNvSpPr>
            <a:spLocks noGrp="1"/>
          </p:cNvSpPr>
          <p:nvPr>
            <p:ph type="title"/>
          </p:nvPr>
        </p:nvSpPr>
        <p:spPr>
          <a:xfrm>
            <a:off x="383097" y="526791"/>
            <a:ext cx="11533187" cy="423962"/>
          </a:xfrm>
        </p:spPr>
        <p:txBody>
          <a:bodyPr/>
          <a:lstStyle/>
          <a:p>
            <a:r>
              <a:rPr lang="en-US">
                <a:cs typeface="Segoe UI"/>
              </a:rPr>
              <a:t>What about the Crawl-Walk-Run approach?</a:t>
            </a:r>
            <a:endParaRPr lang="en-US"/>
          </a:p>
        </p:txBody>
      </p:sp>
      <p:sp>
        <p:nvSpPr>
          <p:cNvPr id="3" name="TextBox 2">
            <a:extLst>
              <a:ext uri="{FF2B5EF4-FFF2-40B4-BE49-F238E27FC236}">
                <a16:creationId xmlns:a16="http://schemas.microsoft.com/office/drawing/2014/main" id="{DF3D764A-5069-4F0B-A35A-A61FC9ED466F}"/>
              </a:ext>
            </a:extLst>
          </p:cNvPr>
          <p:cNvSpPr txBox="1"/>
          <p:nvPr/>
        </p:nvSpPr>
        <p:spPr>
          <a:xfrm>
            <a:off x="251441" y="1109030"/>
            <a:ext cx="10967025" cy="1446550"/>
          </a:xfrm>
          <a:prstGeom prst="rect">
            <a:avLst/>
          </a:prstGeom>
          <a:noFill/>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marL="342900" indent="-342900">
              <a:lnSpc>
                <a:spcPct val="90000"/>
              </a:lnSpc>
              <a:spcAft>
                <a:spcPts val="600"/>
              </a:spcAft>
              <a:buFont typeface="Arial"/>
              <a:buChar char="•"/>
            </a:pPr>
            <a:r>
              <a:rPr lang="en-US" sz="2400">
                <a:gradFill>
                  <a:gsLst>
                    <a:gs pos="2917">
                      <a:schemeClr val="tx1"/>
                    </a:gs>
                    <a:gs pos="30000">
                      <a:schemeClr val="tx1"/>
                    </a:gs>
                  </a:gsLst>
                  <a:lin ang="5400000" scaled="0"/>
                </a:gradFill>
              </a:rPr>
              <a:t>It's a "better together" story</a:t>
            </a:r>
            <a:endParaRPr lang="en-US">
              <a:gradFill>
                <a:gsLst>
                  <a:gs pos="2917">
                    <a:schemeClr val="tx1"/>
                  </a:gs>
                  <a:gs pos="30000">
                    <a:schemeClr val="tx1"/>
                  </a:gs>
                </a:gsLst>
                <a:lin ang="5400000" scaled="0"/>
              </a:gradFill>
            </a:endParaRPr>
          </a:p>
          <a:p>
            <a:pPr marL="342900" indent="-342900">
              <a:lnSpc>
                <a:spcPct val="90000"/>
              </a:lnSpc>
              <a:spcAft>
                <a:spcPts val="600"/>
              </a:spcAft>
              <a:buFont typeface="Arial"/>
              <a:buChar char="•"/>
            </a:pPr>
            <a:r>
              <a:rPr lang="en-US" sz="2400">
                <a:gradFill>
                  <a:gsLst>
                    <a:gs pos="2917">
                      <a:schemeClr val="tx1"/>
                    </a:gs>
                    <a:gs pos="30000">
                      <a:schemeClr val="tx1"/>
                    </a:gs>
                  </a:gsLst>
                  <a:lin ang="5400000" scaled="0"/>
                </a:gradFill>
              </a:rPr>
              <a:t>Layer/integrate crawl-walk-run with the M365 Maturity Model</a:t>
            </a:r>
            <a:endParaRPr lang="en-US">
              <a:gradFill>
                <a:gsLst>
                  <a:gs pos="2917">
                    <a:schemeClr val="tx1"/>
                  </a:gs>
                  <a:gs pos="30000">
                    <a:schemeClr val="tx1"/>
                  </a:gs>
                </a:gsLst>
                <a:lin ang="5400000" scaled="0"/>
              </a:gradFill>
            </a:endParaRPr>
          </a:p>
          <a:p>
            <a:pPr marL="342900" indent="-342900">
              <a:lnSpc>
                <a:spcPct val="90000"/>
              </a:lnSpc>
              <a:spcAft>
                <a:spcPts val="600"/>
              </a:spcAft>
              <a:buFont typeface="Arial"/>
              <a:buChar char="•"/>
            </a:pPr>
            <a:r>
              <a:rPr lang="en-US" sz="2400">
                <a:cs typeface="Segoe UI"/>
              </a:rPr>
              <a:t>Each Maturity Model level could have a crawl-walk-run within it</a:t>
            </a:r>
          </a:p>
        </p:txBody>
      </p:sp>
      <p:sp>
        <p:nvSpPr>
          <p:cNvPr id="5" name="Title 1">
            <a:extLst>
              <a:ext uri="{FF2B5EF4-FFF2-40B4-BE49-F238E27FC236}">
                <a16:creationId xmlns:a16="http://schemas.microsoft.com/office/drawing/2014/main" id="{5F59A5CB-F81C-4134-9DEA-05D24CC312E0}"/>
              </a:ext>
            </a:extLst>
          </p:cNvPr>
          <p:cNvSpPr txBox="1">
            <a:spLocks/>
          </p:cNvSpPr>
          <p:nvPr/>
        </p:nvSpPr>
        <p:spPr>
          <a:xfrm>
            <a:off x="379883" y="3323824"/>
            <a:ext cx="11533187" cy="423962"/>
          </a:xfrm>
          <a:prstGeom prst="rect">
            <a:avLst/>
          </a:prstGeom>
        </p:spPr>
        <p:txBody>
          <a:bodyPr vert="horz" wrap="square" lIns="0" tIns="0" rIns="0" bIns="0" rtlCol="0" anchor="t">
            <a:spAutoFit/>
          </a:bodyPr>
          <a:lstStyle>
            <a:lvl1pPr algn="l" defTabSz="932742" rtl="0" eaLnBrk="1" latinLnBrk="0" hangingPunct="1">
              <a:lnSpc>
                <a:spcPts val="3200"/>
              </a:lnSpc>
              <a:spcBef>
                <a:spcPct val="0"/>
              </a:spcBef>
              <a:buNone/>
              <a:defRPr lang="en-US" sz="4000" b="0" kern="1200" cap="none" spc="-15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a:cs typeface="Segoe UI"/>
              </a:rPr>
              <a:t>What complicates compliance?</a:t>
            </a:r>
            <a:endParaRPr lang="en-US"/>
          </a:p>
        </p:txBody>
      </p:sp>
      <p:sp>
        <p:nvSpPr>
          <p:cNvPr id="6" name="TextBox 5">
            <a:extLst>
              <a:ext uri="{FF2B5EF4-FFF2-40B4-BE49-F238E27FC236}">
                <a16:creationId xmlns:a16="http://schemas.microsoft.com/office/drawing/2014/main" id="{E7522964-C566-4F96-AD22-CDEE05523639}"/>
              </a:ext>
            </a:extLst>
          </p:cNvPr>
          <p:cNvSpPr txBox="1"/>
          <p:nvPr/>
        </p:nvSpPr>
        <p:spPr>
          <a:xfrm>
            <a:off x="251319" y="3845173"/>
            <a:ext cx="12011029" cy="2674578"/>
          </a:xfrm>
          <a:prstGeom prst="rect">
            <a:avLst/>
          </a:prstGeom>
          <a:noFill/>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marL="342900" indent="-342900">
              <a:lnSpc>
                <a:spcPct val="90000"/>
              </a:lnSpc>
              <a:spcAft>
                <a:spcPts val="600"/>
              </a:spcAft>
              <a:buFont typeface="Arial"/>
              <a:buChar char="•"/>
            </a:pPr>
            <a:r>
              <a:rPr lang="en-US" sz="2400">
                <a:gradFill>
                  <a:gsLst>
                    <a:gs pos="2917">
                      <a:schemeClr val="tx1"/>
                    </a:gs>
                    <a:gs pos="30000">
                      <a:schemeClr val="tx1"/>
                    </a:gs>
                  </a:gsLst>
                  <a:lin ang="5400000" scaled="0"/>
                </a:gradFill>
              </a:rPr>
              <a:t>Maturity of the Data Governance/Data Protection program in your org</a:t>
            </a:r>
          </a:p>
          <a:p>
            <a:pPr marL="342900" indent="-342900">
              <a:lnSpc>
                <a:spcPct val="90000"/>
              </a:lnSpc>
              <a:spcAft>
                <a:spcPts val="600"/>
              </a:spcAft>
              <a:buFont typeface="Arial"/>
              <a:buChar char="•"/>
            </a:pPr>
            <a:r>
              <a:rPr lang="en-US" sz="2400">
                <a:cs typeface="Segoe UI"/>
              </a:rPr>
              <a:t>Industry, geography, and size all play a factor in the compliance controls required</a:t>
            </a:r>
          </a:p>
          <a:p>
            <a:pPr marL="342900" indent="-342900">
              <a:lnSpc>
                <a:spcPct val="90000"/>
              </a:lnSpc>
              <a:spcAft>
                <a:spcPts val="600"/>
              </a:spcAft>
              <a:buFont typeface="Arial"/>
              <a:buChar char="•"/>
            </a:pPr>
            <a:r>
              <a:rPr lang="en-US" sz="2400">
                <a:cs typeface="Segoe UI"/>
              </a:rPr>
              <a:t>Do you have established, modernized "Compliance" teams?</a:t>
            </a:r>
          </a:p>
          <a:p>
            <a:pPr marL="342900" indent="-342900">
              <a:lnSpc>
                <a:spcPct val="90000"/>
              </a:lnSpc>
              <a:spcAft>
                <a:spcPts val="600"/>
              </a:spcAft>
              <a:buFont typeface="Arial"/>
              <a:buChar char="•"/>
            </a:pPr>
            <a:r>
              <a:rPr lang="en-US" sz="2400">
                <a:cs typeface="Segoe UI"/>
              </a:rPr>
              <a:t>Have your regulations been modernized from a paper-based world?</a:t>
            </a:r>
          </a:p>
          <a:p>
            <a:pPr marL="342900" indent="-342900">
              <a:lnSpc>
                <a:spcPct val="90000"/>
              </a:lnSpc>
              <a:spcAft>
                <a:spcPts val="600"/>
              </a:spcAft>
              <a:buFont typeface="Arial"/>
              <a:buChar char="•"/>
            </a:pPr>
            <a:r>
              <a:rPr lang="en-US" sz="2400">
                <a:cs typeface="Segoe UI"/>
              </a:rPr>
              <a:t>Proliferation of digital communication channels housing "records"</a:t>
            </a:r>
          </a:p>
          <a:p>
            <a:pPr marL="342900" indent="-342900">
              <a:lnSpc>
                <a:spcPct val="90000"/>
              </a:lnSpc>
              <a:spcAft>
                <a:spcPts val="600"/>
              </a:spcAft>
              <a:buFont typeface="Arial"/>
              <a:buChar char="•"/>
            </a:pPr>
            <a:r>
              <a:rPr lang="en-US" sz="2400">
                <a:cs typeface="Segoe UI"/>
              </a:rPr>
              <a:t>Do your SharePoint Content Management teams understand compliance?</a:t>
            </a:r>
            <a:endParaRPr lang="en-US"/>
          </a:p>
        </p:txBody>
      </p:sp>
    </p:spTree>
    <p:extLst>
      <p:ext uri="{BB962C8B-B14F-4D97-AF65-F5344CB8AC3E}">
        <p14:creationId xmlns:p14="http://schemas.microsoft.com/office/powerpoint/2010/main" val="1394089812"/>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56C370-E3E6-44D8-BB3F-2BEC6011F264}"/>
              </a:ext>
            </a:extLst>
          </p:cNvPr>
          <p:cNvSpPr>
            <a:spLocks noGrp="1"/>
          </p:cNvSpPr>
          <p:nvPr>
            <p:ph type="title"/>
          </p:nvPr>
        </p:nvSpPr>
        <p:spPr>
          <a:xfrm>
            <a:off x="465138" y="633413"/>
            <a:ext cx="11533187" cy="423962"/>
          </a:xfrm>
        </p:spPr>
        <p:txBody>
          <a:bodyPr/>
          <a:lstStyle/>
          <a:p>
            <a:r>
              <a:rPr lang="en-US"/>
              <a:t>Level 100 - Initial</a:t>
            </a:r>
          </a:p>
        </p:txBody>
      </p:sp>
      <p:sp>
        <p:nvSpPr>
          <p:cNvPr id="3" name="Content Placeholder 2">
            <a:extLst>
              <a:ext uri="{FF2B5EF4-FFF2-40B4-BE49-F238E27FC236}">
                <a16:creationId xmlns:a16="http://schemas.microsoft.com/office/drawing/2014/main" id="{50902084-79A3-4DF6-BEC9-51C67A68BAC7}"/>
              </a:ext>
            </a:extLst>
          </p:cNvPr>
          <p:cNvSpPr>
            <a:spLocks noGrp="1"/>
          </p:cNvSpPr>
          <p:nvPr>
            <p:ph type="body" sz="quarter" idx="11"/>
          </p:nvPr>
        </p:nvSpPr>
        <p:spPr>
          <a:xfrm>
            <a:off x="465138" y="1324232"/>
            <a:ext cx="5653087" cy="4614597"/>
          </a:xfrm>
        </p:spPr>
        <p:txBody>
          <a:bodyPr vert="horz" wrap="square" lIns="146304" tIns="91440" rIns="146304" bIns="91440" rtlCol="0" anchor="t">
            <a:noAutofit/>
          </a:bodyPr>
          <a:lstStyle/>
          <a:p>
            <a:pPr lvl="1">
              <a:spcBef>
                <a:spcPts val="1200"/>
              </a:spcBef>
            </a:pPr>
            <a:r>
              <a:rPr lang="en-US" sz="1600"/>
              <a:t>No clear understanding (or manifestation) of regulatory or statutory requirements</a:t>
            </a:r>
          </a:p>
          <a:p>
            <a:pPr lvl="1">
              <a:spcBef>
                <a:spcPts val="1200"/>
              </a:spcBef>
            </a:pPr>
            <a:r>
              <a:rPr lang="en-US" sz="1600"/>
              <a:t>Staff don’t understand their data and how it relates to compliance obligations</a:t>
            </a:r>
          </a:p>
          <a:p>
            <a:pPr lvl="1">
              <a:spcBef>
                <a:spcPts val="1200"/>
              </a:spcBef>
            </a:pPr>
            <a:endParaRPr lang="en-US" sz="1600"/>
          </a:p>
          <a:p>
            <a:pPr lvl="1">
              <a:spcBef>
                <a:spcPts val="1200"/>
              </a:spcBef>
            </a:pPr>
            <a:r>
              <a:rPr lang="en-US" sz="1600"/>
              <a:t>No version history used</a:t>
            </a:r>
          </a:p>
          <a:p>
            <a:pPr lvl="1">
              <a:spcBef>
                <a:spcPts val="1200"/>
              </a:spcBef>
            </a:pPr>
            <a:r>
              <a:rPr lang="en-US" sz="1600"/>
              <a:t>No process for lifecycle management is in place</a:t>
            </a:r>
          </a:p>
          <a:p>
            <a:pPr lvl="1">
              <a:spcBef>
                <a:spcPts val="1200"/>
              </a:spcBef>
            </a:pPr>
            <a:r>
              <a:rPr lang="en-US" sz="1600"/>
              <a:t>No functional protection for documents</a:t>
            </a:r>
          </a:p>
          <a:p>
            <a:pPr lvl="1">
              <a:spcBef>
                <a:spcPts val="1200"/>
              </a:spcBef>
            </a:pPr>
            <a:r>
              <a:rPr lang="en-US" sz="1600"/>
              <a:t>Permissions used as compliance</a:t>
            </a:r>
          </a:p>
          <a:p>
            <a:pPr lvl="1">
              <a:spcBef>
                <a:spcPts val="1200"/>
              </a:spcBef>
            </a:pPr>
            <a:r>
              <a:rPr lang="en-US" sz="1600"/>
              <a:t>Retention = save everything</a:t>
            </a:r>
          </a:p>
          <a:p>
            <a:pPr lvl="1">
              <a:spcBef>
                <a:spcPts val="1200"/>
              </a:spcBef>
            </a:pPr>
            <a:r>
              <a:rPr lang="en-US" sz="1600"/>
              <a:t>No definitive documents</a:t>
            </a:r>
          </a:p>
        </p:txBody>
      </p:sp>
      <p:sp>
        <p:nvSpPr>
          <p:cNvPr id="5" name="Text Placeholder 4">
            <a:extLst>
              <a:ext uri="{FF2B5EF4-FFF2-40B4-BE49-F238E27FC236}">
                <a16:creationId xmlns:a16="http://schemas.microsoft.com/office/drawing/2014/main" id="{ABA3223E-9155-41CC-911D-E64E6AC3DEA8}"/>
              </a:ext>
            </a:extLst>
          </p:cNvPr>
          <p:cNvSpPr>
            <a:spLocks noGrp="1"/>
          </p:cNvSpPr>
          <p:nvPr>
            <p:ph type="body" sz="quarter" idx="12"/>
          </p:nvPr>
        </p:nvSpPr>
        <p:spPr>
          <a:xfrm>
            <a:off x="6354763" y="1314450"/>
            <a:ext cx="5653087" cy="4599721"/>
          </a:xfrm>
        </p:spPr>
        <p:txBody>
          <a:bodyPr/>
          <a:lstStyle/>
          <a:p>
            <a:r>
              <a:rPr lang="en-US" sz="1800"/>
              <a:t>Risks</a:t>
            </a:r>
          </a:p>
          <a:p>
            <a:pPr lvl="1">
              <a:spcBef>
                <a:spcPts val="1200"/>
              </a:spcBef>
            </a:pPr>
            <a:r>
              <a:rPr lang="en-US" sz="1800"/>
              <a:t>Lost content </a:t>
            </a:r>
          </a:p>
          <a:p>
            <a:pPr marL="742950" lvl="2" indent="-285750">
              <a:spcBef>
                <a:spcPts val="1200"/>
              </a:spcBef>
              <a:buFont typeface="Arial" panose="020B0604020202020204" pitchFamily="34" charset="0"/>
              <a:buChar char="•"/>
            </a:pPr>
            <a:r>
              <a:rPr lang="en-US" sz="1600"/>
              <a:t>Content deleted that should be retained</a:t>
            </a:r>
          </a:p>
          <a:p>
            <a:pPr lvl="1">
              <a:spcBef>
                <a:spcPts val="1200"/>
              </a:spcBef>
            </a:pPr>
            <a:r>
              <a:rPr lang="en-US" sz="1800"/>
              <a:t>Too much content </a:t>
            </a:r>
          </a:p>
          <a:p>
            <a:pPr marL="742950" lvl="2" indent="-285750">
              <a:spcBef>
                <a:spcPts val="1200"/>
              </a:spcBef>
              <a:buFont typeface="Arial" panose="020B0604020202020204" pitchFamily="34" charset="0"/>
              <a:buChar char="•"/>
            </a:pPr>
            <a:r>
              <a:rPr lang="en-US" sz="1600"/>
              <a:t>content retained that should be deleted</a:t>
            </a:r>
          </a:p>
          <a:p>
            <a:pPr lvl="1">
              <a:spcBef>
                <a:spcPts val="1200"/>
              </a:spcBef>
            </a:pPr>
            <a:r>
              <a:rPr lang="en-US" sz="1800"/>
              <a:t>No auditability</a:t>
            </a:r>
          </a:p>
          <a:p>
            <a:pPr marL="742950" lvl="2" indent="-285750">
              <a:spcBef>
                <a:spcPts val="1200"/>
              </a:spcBef>
              <a:buFont typeface="Arial" panose="020B0604020202020204" pitchFamily="34" charset="0"/>
              <a:buChar char="•"/>
            </a:pPr>
            <a:r>
              <a:rPr lang="en-US" sz="1600"/>
              <a:t>can’t prove what was done or what was ‘true’</a:t>
            </a:r>
          </a:p>
          <a:p>
            <a:pPr lvl="1">
              <a:spcBef>
                <a:spcPts val="1200"/>
              </a:spcBef>
            </a:pPr>
            <a:r>
              <a:rPr lang="en-US" sz="1800"/>
              <a:t>Use of incorrect information</a:t>
            </a:r>
          </a:p>
          <a:p>
            <a:pPr lvl="1">
              <a:spcBef>
                <a:spcPts val="1200"/>
              </a:spcBef>
            </a:pPr>
            <a:r>
              <a:rPr lang="en-US" sz="1800"/>
              <a:t>Breach </a:t>
            </a:r>
          </a:p>
          <a:p>
            <a:pPr marL="742950" lvl="2" indent="-285750">
              <a:spcBef>
                <a:spcPts val="1200"/>
              </a:spcBef>
              <a:buFont typeface="Arial" panose="020B0604020202020204" pitchFamily="34" charset="0"/>
              <a:buChar char="•"/>
            </a:pPr>
            <a:r>
              <a:rPr lang="en-US" sz="1600"/>
              <a:t>data loss, external intrusion, quality failure, safety incident etc.</a:t>
            </a:r>
          </a:p>
          <a:p>
            <a:pPr lvl="2">
              <a:spcBef>
                <a:spcPts val="1200"/>
              </a:spcBef>
            </a:pPr>
            <a:endParaRPr lang="en-US" sz="1600"/>
          </a:p>
          <a:p>
            <a:endParaRPr lang="en-GB" sz="1800"/>
          </a:p>
        </p:txBody>
      </p:sp>
      <p:sp>
        <p:nvSpPr>
          <p:cNvPr id="4" name="Content Placeholder 2">
            <a:extLst>
              <a:ext uri="{FF2B5EF4-FFF2-40B4-BE49-F238E27FC236}">
                <a16:creationId xmlns:a16="http://schemas.microsoft.com/office/drawing/2014/main" id="{D77A99CF-5BCD-4F18-8DD1-CF1FADB23228}"/>
              </a:ext>
            </a:extLst>
          </p:cNvPr>
          <p:cNvSpPr txBox="1">
            <a:spLocks/>
          </p:cNvSpPr>
          <p:nvPr/>
        </p:nvSpPr>
        <p:spPr>
          <a:xfrm>
            <a:off x="553461" y="5347497"/>
            <a:ext cx="11202795" cy="1547625"/>
          </a:xfrm>
          <a:prstGeom prst="rect">
            <a:avLst/>
          </a:prstGeom>
          <a:solidFill>
            <a:schemeClr val="bg1"/>
          </a:solidFill>
          <a:ln>
            <a:solidFill>
              <a:schemeClr val="bg1">
                <a:lumMod val="50000"/>
              </a:schemeClr>
            </a:solidFill>
          </a:ln>
        </p:spPr>
        <p:txBody>
          <a:bodyPr vert="horz" wrap="square" lIns="146304" tIns="91440" rIns="146304" bIns="91440" rtlCol="0" anchor="t">
            <a:noAutofit/>
          </a:bodyPr>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6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742950" marR="0" indent="-285750" algn="l" defTabSz="932742" rtl="0" eaLnBrk="1" fontAlgn="auto" latinLnBrk="0" hangingPunct="1">
              <a:lnSpc>
                <a:spcPct val="90000"/>
              </a:lnSpc>
              <a:spcBef>
                <a:spcPct val="20000"/>
              </a:spcBef>
              <a:spcAft>
                <a:spcPts val="0"/>
              </a:spcAft>
              <a:buClrTx/>
              <a:buSzPct val="90000"/>
              <a:buFont typeface="Arial" panose="020B0604020202020204" pitchFamily="34" charset="0"/>
              <a:buChar char="•"/>
              <a:tabLst/>
              <a:defRPr lang="en-US" sz="1200" kern="1200" spc="0" baseline="0" dirty="0">
                <a:solidFill>
                  <a:schemeClr val="tx1"/>
                </a:solidFill>
                <a:latin typeface="+mn-lt"/>
                <a:ea typeface="+mn-ea"/>
                <a:cs typeface="+mn-cs"/>
              </a:defRPr>
            </a:lvl3pPr>
            <a:lvl4pPr marL="6858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spcBef>
                <a:spcPts val="1200"/>
              </a:spcBef>
              <a:buNone/>
            </a:pPr>
            <a:r>
              <a:rPr lang="en-US" sz="1600" b="1"/>
              <a:t>Compliance comments/ideas:</a:t>
            </a:r>
            <a:endParaRPr lang="en-US" b="1"/>
          </a:p>
          <a:p>
            <a:pPr lvl="1">
              <a:spcBef>
                <a:spcPts val="1200"/>
              </a:spcBef>
            </a:pPr>
            <a:r>
              <a:rPr lang="en-US" sz="1600"/>
              <a:t>This level is all about realizing you have a problem</a:t>
            </a:r>
            <a:endParaRPr lang="en-US" sz="1600">
              <a:cs typeface="Segoe UI"/>
            </a:endParaRPr>
          </a:p>
          <a:p>
            <a:pPr lvl="1">
              <a:spcBef>
                <a:spcPts val="1200"/>
              </a:spcBef>
            </a:pPr>
            <a:r>
              <a:rPr lang="en-US" sz="1600">
                <a:cs typeface="Segoe UI"/>
              </a:rPr>
              <a:t>Tech tools available: Data Classification, Audit logs, Compliance Manager, Compliance Score</a:t>
            </a:r>
          </a:p>
          <a:p>
            <a:pPr lvl="1">
              <a:spcBef>
                <a:spcPts val="1200"/>
              </a:spcBef>
            </a:pPr>
            <a:r>
              <a:rPr lang="en-US" sz="1600">
                <a:cs typeface="Segoe UI"/>
              </a:rPr>
              <a:t>Crawl-walk-run hasn't even started</a:t>
            </a:r>
          </a:p>
        </p:txBody>
      </p:sp>
    </p:spTree>
    <p:extLst>
      <p:ext uri="{BB962C8B-B14F-4D97-AF65-F5344CB8AC3E}">
        <p14:creationId xmlns:p14="http://schemas.microsoft.com/office/powerpoint/2010/main" val="39565550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56C370-E3E6-44D8-BB3F-2BEC6011F264}"/>
              </a:ext>
            </a:extLst>
          </p:cNvPr>
          <p:cNvSpPr>
            <a:spLocks noGrp="1"/>
          </p:cNvSpPr>
          <p:nvPr>
            <p:ph type="title"/>
          </p:nvPr>
        </p:nvSpPr>
        <p:spPr>
          <a:xfrm>
            <a:off x="465138" y="632779"/>
            <a:ext cx="11533187" cy="411162"/>
          </a:xfrm>
        </p:spPr>
        <p:txBody>
          <a:bodyPr/>
          <a:lstStyle/>
          <a:p>
            <a:r>
              <a:rPr lang="en-US"/>
              <a:t>Level 200 - Managed</a:t>
            </a:r>
          </a:p>
        </p:txBody>
      </p:sp>
      <p:sp>
        <p:nvSpPr>
          <p:cNvPr id="5" name="Content Placeholder 4">
            <a:extLst>
              <a:ext uri="{FF2B5EF4-FFF2-40B4-BE49-F238E27FC236}">
                <a16:creationId xmlns:a16="http://schemas.microsoft.com/office/drawing/2014/main" id="{619E4E42-CA13-4529-ABA3-FDBAD0821901}"/>
              </a:ext>
            </a:extLst>
          </p:cNvPr>
          <p:cNvSpPr>
            <a:spLocks noGrp="1"/>
          </p:cNvSpPr>
          <p:nvPr>
            <p:ph type="body" sz="quarter" idx="11"/>
          </p:nvPr>
        </p:nvSpPr>
        <p:spPr>
          <a:xfrm>
            <a:off x="465138" y="1186967"/>
            <a:ext cx="5653087" cy="3920037"/>
          </a:xfrm>
        </p:spPr>
        <p:txBody>
          <a:bodyPr vert="horz" wrap="square" lIns="0" tIns="0" rIns="0" bIns="0" rtlCol="0" anchor="t">
            <a:normAutofit fontScale="92500"/>
          </a:bodyPr>
          <a:lstStyle/>
          <a:p>
            <a:pPr lvl="1"/>
            <a:r>
              <a:rPr lang="en-GB"/>
              <a:t>Understanding of regulatory or statutory requirements limited to certain roles</a:t>
            </a:r>
          </a:p>
          <a:p>
            <a:pPr lvl="1"/>
            <a:r>
              <a:rPr lang="en-GB"/>
              <a:t>Staff don’t understand their data and how it relates to compliance obligations, but often carry out basic retention &amp; compliance tasks</a:t>
            </a:r>
            <a:endParaRPr lang="en-GB">
              <a:cs typeface="Segoe UI"/>
            </a:endParaRPr>
          </a:p>
          <a:p>
            <a:pPr lvl="1"/>
            <a:r>
              <a:rPr lang="en-GB"/>
              <a:t>Version history enabled but poorly exploited</a:t>
            </a:r>
            <a:endParaRPr lang="en-GB">
              <a:cs typeface="Segoe UI"/>
            </a:endParaRPr>
          </a:p>
          <a:p>
            <a:pPr lvl="1"/>
            <a:r>
              <a:rPr lang="en-GB"/>
              <a:t>Need for lifecycle management is understood but not comprehensively applied</a:t>
            </a:r>
            <a:endParaRPr lang="en-GB">
              <a:cs typeface="Segoe UI"/>
            </a:endParaRPr>
          </a:p>
          <a:p>
            <a:pPr lvl="1"/>
            <a:r>
              <a:rPr lang="en-GB"/>
              <a:t>No functional protection for documents</a:t>
            </a:r>
            <a:endParaRPr lang="en-GB">
              <a:cs typeface="Segoe UI"/>
            </a:endParaRPr>
          </a:p>
          <a:p>
            <a:pPr lvl="1"/>
            <a:r>
              <a:rPr lang="en-GB"/>
              <a:t>Permissions, governance and protection applied sporadically</a:t>
            </a:r>
            <a:endParaRPr lang="en-GB">
              <a:cs typeface="Segoe UI"/>
            </a:endParaRPr>
          </a:p>
          <a:p>
            <a:pPr lvl="1"/>
            <a:r>
              <a:rPr lang="en-GB"/>
              <a:t>Document removal is ad hoc, periodic and inconsistent </a:t>
            </a:r>
            <a:endParaRPr lang="en-GB">
              <a:cs typeface="Segoe UI"/>
            </a:endParaRPr>
          </a:p>
          <a:p>
            <a:pPr lvl="1"/>
            <a:r>
              <a:rPr lang="en-GB"/>
              <a:t>Definitive documents identified, but duplicates/superseded version exist</a:t>
            </a:r>
            <a:endParaRPr lang="en-GB">
              <a:cs typeface="Segoe UI"/>
            </a:endParaRPr>
          </a:p>
          <a:p>
            <a:pPr lvl="1"/>
            <a:r>
              <a:rPr lang="en-GB"/>
              <a:t>Poor findability of important content</a:t>
            </a:r>
            <a:endParaRPr lang="en-GB">
              <a:cs typeface="Segoe UI"/>
            </a:endParaRPr>
          </a:p>
          <a:p>
            <a:pPr lvl="1"/>
            <a:r>
              <a:rPr lang="en-GB"/>
              <a:t>Poor adoption of compliance processes</a:t>
            </a:r>
            <a:endParaRPr lang="en-GB">
              <a:cs typeface="Segoe UI"/>
            </a:endParaRPr>
          </a:p>
          <a:p>
            <a:pPr lvl="2"/>
            <a:r>
              <a:rPr lang="en-GB"/>
              <a:t>managers are unnecessarily busy, stressed and frustrated by the lack of progress.</a:t>
            </a:r>
            <a:endParaRPr lang="en-US"/>
          </a:p>
          <a:p>
            <a:pPr lvl="1"/>
            <a:endParaRPr lang="en-GB"/>
          </a:p>
          <a:p>
            <a:endParaRPr lang="en-US"/>
          </a:p>
          <a:p>
            <a:endParaRPr lang="en-US"/>
          </a:p>
        </p:txBody>
      </p:sp>
      <p:sp>
        <p:nvSpPr>
          <p:cNvPr id="3" name="Text Placeholder 2">
            <a:extLst>
              <a:ext uri="{FF2B5EF4-FFF2-40B4-BE49-F238E27FC236}">
                <a16:creationId xmlns:a16="http://schemas.microsoft.com/office/drawing/2014/main" id="{9DB699E0-7EFC-4E7E-B72A-80FE82615BB0}"/>
              </a:ext>
            </a:extLst>
          </p:cNvPr>
          <p:cNvSpPr>
            <a:spLocks noGrp="1"/>
          </p:cNvSpPr>
          <p:nvPr>
            <p:ph type="body" sz="quarter" idx="12"/>
          </p:nvPr>
        </p:nvSpPr>
        <p:spPr>
          <a:xfrm>
            <a:off x="6354763" y="1314450"/>
            <a:ext cx="5653087" cy="3086358"/>
          </a:xfrm>
        </p:spPr>
        <p:txBody>
          <a:bodyPr/>
          <a:lstStyle/>
          <a:p>
            <a:r>
              <a:rPr lang="en-US"/>
              <a:t>Risks</a:t>
            </a:r>
          </a:p>
          <a:p>
            <a:pPr lvl="1"/>
            <a:r>
              <a:rPr lang="en-US"/>
              <a:t>Lost content - Content deleted that should be retained</a:t>
            </a:r>
          </a:p>
          <a:p>
            <a:pPr lvl="1"/>
            <a:r>
              <a:rPr lang="en-US"/>
              <a:t>Too much content – content retained that should be deleted</a:t>
            </a:r>
          </a:p>
          <a:p>
            <a:pPr lvl="1"/>
            <a:r>
              <a:rPr lang="en-US"/>
              <a:t>Inefficient auditability – can’t </a:t>
            </a:r>
            <a:r>
              <a:rPr lang="en-US" i="1"/>
              <a:t>always</a:t>
            </a:r>
            <a:r>
              <a:rPr lang="en-US"/>
              <a:t> prove what was done or what was ‘true’; conflicting </a:t>
            </a:r>
            <a:r>
              <a:rPr lang="en-GB"/>
              <a:t>information to be resolved</a:t>
            </a:r>
            <a:endParaRPr lang="en-US"/>
          </a:p>
          <a:p>
            <a:pPr lvl="1"/>
            <a:r>
              <a:rPr lang="en-GB"/>
              <a:t>Poor decisions made due to incomplete or out of date information</a:t>
            </a:r>
            <a:endParaRPr lang="en-US"/>
          </a:p>
          <a:p>
            <a:pPr lvl="1"/>
            <a:r>
              <a:rPr lang="en-GB"/>
              <a:t>Poor productivity - </a:t>
            </a:r>
            <a:r>
              <a:rPr lang="en-US"/>
              <a:t>time lost seeking important information and records,</a:t>
            </a:r>
            <a:r>
              <a:rPr lang="en-GB"/>
              <a:t> recreation of existing content.</a:t>
            </a:r>
          </a:p>
          <a:p>
            <a:pPr lvl="1"/>
            <a:r>
              <a:rPr lang="en-GB"/>
              <a:t>Unnecessarily busy, stressed and frustrated staff.</a:t>
            </a:r>
          </a:p>
          <a:p>
            <a:pPr lvl="1"/>
            <a:r>
              <a:rPr lang="en-US"/>
              <a:t>Breach </a:t>
            </a:r>
          </a:p>
          <a:p>
            <a:endParaRPr lang="en-GB"/>
          </a:p>
        </p:txBody>
      </p:sp>
      <p:sp>
        <p:nvSpPr>
          <p:cNvPr id="4" name="Content Placeholder 2">
            <a:extLst>
              <a:ext uri="{FF2B5EF4-FFF2-40B4-BE49-F238E27FC236}">
                <a16:creationId xmlns:a16="http://schemas.microsoft.com/office/drawing/2014/main" id="{BE5565A9-B886-49C6-9D62-EE877C428566}"/>
              </a:ext>
            </a:extLst>
          </p:cNvPr>
          <p:cNvSpPr txBox="1">
            <a:spLocks/>
          </p:cNvSpPr>
          <p:nvPr/>
        </p:nvSpPr>
        <p:spPr>
          <a:xfrm>
            <a:off x="544307" y="5181269"/>
            <a:ext cx="11202795" cy="1694363"/>
          </a:xfrm>
          <a:prstGeom prst="rect">
            <a:avLst/>
          </a:prstGeom>
          <a:solidFill>
            <a:schemeClr val="bg1"/>
          </a:solidFill>
          <a:ln>
            <a:solidFill>
              <a:schemeClr val="bg1">
                <a:lumMod val="50000"/>
              </a:schemeClr>
            </a:solidFill>
          </a:ln>
        </p:spPr>
        <p:txBody>
          <a:bodyPr vert="horz" wrap="square" lIns="146304" tIns="91440" rIns="146304" bIns="91440" rtlCol="0" anchor="t">
            <a:noAutofit/>
          </a:bodyPr>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6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742950" marR="0" indent="-285750" algn="l" defTabSz="932742" rtl="0" eaLnBrk="1" fontAlgn="auto" latinLnBrk="0" hangingPunct="1">
              <a:lnSpc>
                <a:spcPct val="90000"/>
              </a:lnSpc>
              <a:spcBef>
                <a:spcPct val="20000"/>
              </a:spcBef>
              <a:spcAft>
                <a:spcPts val="0"/>
              </a:spcAft>
              <a:buClrTx/>
              <a:buSzPct val="90000"/>
              <a:buFont typeface="Arial" panose="020B0604020202020204" pitchFamily="34" charset="0"/>
              <a:buChar char="•"/>
              <a:tabLst/>
              <a:defRPr lang="en-US" sz="1200" kern="1200" spc="0" baseline="0" dirty="0">
                <a:solidFill>
                  <a:schemeClr val="tx1"/>
                </a:solidFill>
                <a:latin typeface="+mn-lt"/>
                <a:ea typeface="+mn-ea"/>
                <a:cs typeface="+mn-cs"/>
              </a:defRPr>
            </a:lvl3pPr>
            <a:lvl4pPr marL="6858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spcBef>
                <a:spcPts val="1200"/>
              </a:spcBef>
              <a:buNone/>
            </a:pPr>
            <a:r>
              <a:rPr lang="en-US" sz="1600" b="1"/>
              <a:t>Compliance comments/ideas:</a:t>
            </a:r>
            <a:endParaRPr lang="en-US" b="1"/>
          </a:p>
          <a:p>
            <a:pPr lvl="1">
              <a:spcBef>
                <a:spcPts val="800"/>
              </a:spcBef>
            </a:pPr>
            <a:r>
              <a:rPr lang="en-US" sz="1600"/>
              <a:t>Knowing your data well is critical – great place to start</a:t>
            </a:r>
            <a:endParaRPr lang="en-US" sz="1600">
              <a:cs typeface="Segoe UI"/>
            </a:endParaRPr>
          </a:p>
          <a:p>
            <a:pPr lvl="1">
              <a:spcBef>
                <a:spcPts val="800"/>
              </a:spcBef>
            </a:pPr>
            <a:r>
              <a:rPr lang="en-US" sz="1600">
                <a:cs typeface="Segoe UI"/>
              </a:rPr>
              <a:t>Understand capabilities of product and how you might map them to your obligations (regulatory, legal, business)</a:t>
            </a:r>
          </a:p>
          <a:p>
            <a:pPr lvl="1">
              <a:spcBef>
                <a:spcPts val="800"/>
              </a:spcBef>
            </a:pPr>
            <a:r>
              <a:rPr lang="en-US" sz="1600">
                <a:cs typeface="Segoe UI"/>
              </a:rPr>
              <a:t>Tech tools: Data Classification, Sensitive Info Types, Compliance Manager, Retention Policies (for ROT)</a:t>
            </a:r>
          </a:p>
          <a:p>
            <a:pPr lvl="1">
              <a:spcBef>
                <a:spcPts val="800"/>
              </a:spcBef>
            </a:pPr>
            <a:r>
              <a:rPr lang="en-US" sz="1600">
                <a:ea typeface="+mn-lt"/>
                <a:cs typeface="+mn-lt"/>
              </a:rPr>
              <a:t>Start building compliance guidance to end-users... yes, this matters!</a:t>
            </a:r>
          </a:p>
          <a:p>
            <a:pPr lvl="1">
              <a:spcBef>
                <a:spcPts val="800"/>
              </a:spcBef>
            </a:pPr>
            <a:endParaRPr lang="en-US" sz="1600">
              <a:cs typeface="Segoe UI"/>
            </a:endParaRPr>
          </a:p>
        </p:txBody>
      </p:sp>
    </p:spTree>
    <p:extLst>
      <p:ext uri="{BB962C8B-B14F-4D97-AF65-F5344CB8AC3E}">
        <p14:creationId xmlns:p14="http://schemas.microsoft.com/office/powerpoint/2010/main" val="5720592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56C370-E3E6-44D8-BB3F-2BEC6011F264}"/>
              </a:ext>
            </a:extLst>
          </p:cNvPr>
          <p:cNvSpPr>
            <a:spLocks noGrp="1"/>
          </p:cNvSpPr>
          <p:nvPr>
            <p:ph type="title"/>
          </p:nvPr>
        </p:nvSpPr>
        <p:spPr>
          <a:xfrm>
            <a:off x="465138" y="632779"/>
            <a:ext cx="11533187" cy="411162"/>
          </a:xfrm>
        </p:spPr>
        <p:txBody>
          <a:bodyPr/>
          <a:lstStyle/>
          <a:p>
            <a:r>
              <a:rPr lang="en-US"/>
              <a:t>Level 300 - Defined</a:t>
            </a:r>
          </a:p>
        </p:txBody>
      </p:sp>
      <p:sp>
        <p:nvSpPr>
          <p:cNvPr id="5" name="Content Placeholder 4">
            <a:extLst>
              <a:ext uri="{FF2B5EF4-FFF2-40B4-BE49-F238E27FC236}">
                <a16:creationId xmlns:a16="http://schemas.microsoft.com/office/drawing/2014/main" id="{EAF958F3-42F5-4A10-8391-BED2BAC69194}"/>
              </a:ext>
            </a:extLst>
          </p:cNvPr>
          <p:cNvSpPr>
            <a:spLocks noGrp="1"/>
          </p:cNvSpPr>
          <p:nvPr>
            <p:ph type="body" sz="quarter" idx="11"/>
          </p:nvPr>
        </p:nvSpPr>
        <p:spPr>
          <a:xfrm>
            <a:off x="465138" y="1314450"/>
            <a:ext cx="5653087" cy="3851558"/>
          </a:xfrm>
        </p:spPr>
        <p:txBody>
          <a:bodyPr vert="horz" wrap="square" lIns="0" tIns="0" rIns="0" bIns="0" rtlCol="0" anchor="t">
            <a:normAutofit fontScale="85000" lnSpcReduction="20000"/>
          </a:bodyPr>
          <a:lstStyle/>
          <a:p>
            <a:pPr lvl="1"/>
            <a:r>
              <a:rPr lang="en-GB"/>
              <a:t>Definitive documents managed and protected, but staff occasionally bypass these or cannot find them at the point of need.</a:t>
            </a:r>
            <a:endParaRPr lang="en-GB">
              <a:cs typeface="Segoe UI"/>
            </a:endParaRPr>
          </a:p>
          <a:p>
            <a:pPr lvl="1"/>
            <a:r>
              <a:rPr lang="en-GB"/>
              <a:t>Compliance processes are generally document and broadly adopted</a:t>
            </a:r>
            <a:endParaRPr lang="en-GB">
              <a:cs typeface="Segoe UI"/>
            </a:endParaRPr>
          </a:p>
          <a:p>
            <a:pPr lvl="1">
              <a:lnSpc>
                <a:spcPct val="120000"/>
              </a:lnSpc>
              <a:spcBef>
                <a:spcPts val="0"/>
              </a:spcBef>
            </a:pPr>
            <a:r>
              <a:rPr lang="en-GB"/>
              <a:t>File plan and policies identify records and their management, including retention needs based on business, regulatory and statutory requirements</a:t>
            </a:r>
            <a:endParaRPr lang="en-GB">
              <a:cs typeface="Segoe UI"/>
            </a:endParaRPr>
          </a:p>
          <a:p>
            <a:pPr lvl="2">
              <a:lnSpc>
                <a:spcPct val="120000"/>
              </a:lnSpc>
              <a:spcBef>
                <a:spcPts val="0"/>
              </a:spcBef>
            </a:pPr>
            <a:r>
              <a:rPr lang="en-US"/>
              <a:t>Important content has processes for lifecycle tracking, with periodic clean up and disposal. Retention mechanisms are attempted. Many documents lack appropriate protection or governance, despite an understanding of the need for compliance and other controls.</a:t>
            </a:r>
          </a:p>
          <a:p>
            <a:pPr lvl="1">
              <a:lnSpc>
                <a:spcPct val="120000"/>
              </a:lnSpc>
              <a:spcBef>
                <a:spcPts val="0"/>
              </a:spcBef>
            </a:pPr>
            <a:r>
              <a:rPr lang="en-GB"/>
              <a:t>Staff broadly understand their data and why it needs to be managed to comply with regulations</a:t>
            </a:r>
            <a:endParaRPr lang="en-GB">
              <a:cs typeface="Segoe UI"/>
            </a:endParaRPr>
          </a:p>
          <a:p>
            <a:pPr lvl="2">
              <a:lnSpc>
                <a:spcPct val="120000"/>
              </a:lnSpc>
              <a:spcBef>
                <a:spcPts val="0"/>
              </a:spcBef>
            </a:pPr>
            <a:r>
              <a:rPr lang="en-US"/>
              <a:t>There is some effort to ensure important content is retained and there are occasional efforts to cleanse old documents; this may result in loss of important information due to absence of robust controls. Staff can deviate from many processes, though this is actively discouraged.</a:t>
            </a:r>
            <a:endParaRPr lang="en-US">
              <a:cs typeface="Segoe UI"/>
            </a:endParaRPr>
          </a:p>
          <a:p>
            <a:pPr lvl="1">
              <a:lnSpc>
                <a:spcPct val="120000"/>
              </a:lnSpc>
              <a:spcBef>
                <a:spcPts val="0"/>
              </a:spcBef>
            </a:pPr>
            <a:r>
              <a:rPr lang="en-US"/>
              <a:t>Version control is in general use and version-duplicates are largely absent (though other sources of duplicates do occur)</a:t>
            </a:r>
            <a:endParaRPr lang="en-US">
              <a:cs typeface="Segoe UI"/>
            </a:endParaRPr>
          </a:p>
          <a:p>
            <a:pPr lvl="1">
              <a:lnSpc>
                <a:spcPct val="120000"/>
              </a:lnSpc>
              <a:spcBef>
                <a:spcPts val="0"/>
              </a:spcBef>
            </a:pPr>
            <a:r>
              <a:rPr lang="en-US"/>
              <a:t>Role-based access, governance and protection is in use, though not  comprehensively</a:t>
            </a:r>
            <a:endParaRPr lang="en-US">
              <a:cs typeface="Segoe UI"/>
            </a:endParaRPr>
          </a:p>
          <a:p>
            <a:pPr lvl="1">
              <a:lnSpc>
                <a:spcPct val="120000"/>
              </a:lnSpc>
              <a:spcBef>
                <a:spcPts val="0"/>
              </a:spcBef>
            </a:pPr>
            <a:r>
              <a:rPr lang="en-US"/>
              <a:t>Naming conventions are in place for many classes of content, these are often enforced using technical or process measures.</a:t>
            </a:r>
            <a:endParaRPr lang="en-US">
              <a:cs typeface="Segoe UI"/>
            </a:endParaRPr>
          </a:p>
        </p:txBody>
      </p:sp>
      <p:sp>
        <p:nvSpPr>
          <p:cNvPr id="13" name="Text Placeholder 12">
            <a:extLst>
              <a:ext uri="{FF2B5EF4-FFF2-40B4-BE49-F238E27FC236}">
                <a16:creationId xmlns:a16="http://schemas.microsoft.com/office/drawing/2014/main" id="{09C0FC55-F045-4EA3-AB95-59D3767FD33D}"/>
              </a:ext>
            </a:extLst>
          </p:cNvPr>
          <p:cNvSpPr>
            <a:spLocks noGrp="1"/>
          </p:cNvSpPr>
          <p:nvPr>
            <p:ph type="body" sz="quarter" idx="12"/>
          </p:nvPr>
        </p:nvSpPr>
        <p:spPr>
          <a:xfrm>
            <a:off x="6354763" y="1314072"/>
            <a:ext cx="5653087" cy="3565079"/>
          </a:xfrm>
        </p:spPr>
        <p:txBody>
          <a:bodyPr/>
          <a:lstStyle/>
          <a:p>
            <a:r>
              <a:rPr lang="en-US"/>
              <a:t>Risks</a:t>
            </a:r>
          </a:p>
          <a:p>
            <a:pPr lvl="1"/>
            <a:r>
              <a:rPr lang="en-US"/>
              <a:t>Critical risks are assessed and written up in a risk log and action plans</a:t>
            </a:r>
          </a:p>
          <a:p>
            <a:pPr lvl="1"/>
            <a:r>
              <a:rPr lang="en-US"/>
              <a:t>Retention relies on periodic intervention and user knowledge, errors occur.</a:t>
            </a:r>
          </a:p>
          <a:p>
            <a:pPr lvl="1"/>
            <a:r>
              <a:rPr lang="en-US"/>
              <a:t>Lack of a Removal policy results in over-retention, clutter and need for conflict </a:t>
            </a:r>
            <a:r>
              <a:rPr lang="en-GB"/>
              <a:t>resolution </a:t>
            </a:r>
            <a:endParaRPr lang="en-US"/>
          </a:p>
          <a:p>
            <a:pPr lvl="1"/>
            <a:r>
              <a:rPr lang="en-US"/>
              <a:t>Auditability not iron clad, resulting in non-critical findings</a:t>
            </a:r>
            <a:r>
              <a:rPr lang="en-GB"/>
              <a:t> and auditor concerns</a:t>
            </a:r>
            <a:endParaRPr lang="en-US"/>
          </a:p>
          <a:p>
            <a:pPr lvl="1"/>
            <a:r>
              <a:rPr lang="en-GB"/>
              <a:t>Compliance activities over-applied to some processes</a:t>
            </a:r>
          </a:p>
          <a:p>
            <a:pPr lvl="1"/>
            <a:r>
              <a:rPr lang="en-GB"/>
              <a:t>Staff are reactive to compliance needs and changes</a:t>
            </a:r>
          </a:p>
          <a:p>
            <a:pPr lvl="1"/>
            <a:r>
              <a:rPr lang="en-US"/>
              <a:t>Breaches are rare but resolution is stressful and resource intensive</a:t>
            </a:r>
          </a:p>
          <a:p>
            <a:endParaRPr lang="en-GB"/>
          </a:p>
        </p:txBody>
      </p:sp>
      <p:sp>
        <p:nvSpPr>
          <p:cNvPr id="3" name="Content Placeholder 2">
            <a:extLst>
              <a:ext uri="{FF2B5EF4-FFF2-40B4-BE49-F238E27FC236}">
                <a16:creationId xmlns:a16="http://schemas.microsoft.com/office/drawing/2014/main" id="{374AA226-87F3-4CB0-B71C-5A709A14EFC7}"/>
              </a:ext>
            </a:extLst>
          </p:cNvPr>
          <p:cNvSpPr txBox="1">
            <a:spLocks/>
          </p:cNvSpPr>
          <p:nvPr/>
        </p:nvSpPr>
        <p:spPr>
          <a:xfrm>
            <a:off x="544307" y="5239938"/>
            <a:ext cx="11202795" cy="1694363"/>
          </a:xfrm>
          <a:prstGeom prst="rect">
            <a:avLst/>
          </a:prstGeom>
          <a:solidFill>
            <a:schemeClr val="bg1"/>
          </a:solidFill>
          <a:ln>
            <a:solidFill>
              <a:schemeClr val="bg1">
                <a:lumMod val="50000"/>
              </a:schemeClr>
            </a:solidFill>
          </a:ln>
        </p:spPr>
        <p:txBody>
          <a:bodyPr vert="horz" wrap="square" lIns="146304" tIns="91440" rIns="146304" bIns="91440" rtlCol="0" anchor="t">
            <a:noAutofit/>
          </a:bodyPr>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6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742950" marR="0" indent="-285750" algn="l" defTabSz="932742" rtl="0" eaLnBrk="1" fontAlgn="auto" latinLnBrk="0" hangingPunct="1">
              <a:lnSpc>
                <a:spcPct val="90000"/>
              </a:lnSpc>
              <a:spcBef>
                <a:spcPct val="20000"/>
              </a:spcBef>
              <a:spcAft>
                <a:spcPts val="0"/>
              </a:spcAft>
              <a:buClrTx/>
              <a:buSzPct val="90000"/>
              <a:buFont typeface="Arial" panose="020B0604020202020204" pitchFamily="34" charset="0"/>
              <a:buChar char="•"/>
              <a:tabLst/>
              <a:defRPr lang="en-US" sz="1200" kern="1200" spc="0" baseline="0" dirty="0">
                <a:solidFill>
                  <a:schemeClr val="tx1"/>
                </a:solidFill>
                <a:latin typeface="+mn-lt"/>
                <a:ea typeface="+mn-ea"/>
                <a:cs typeface="+mn-cs"/>
              </a:defRPr>
            </a:lvl3pPr>
            <a:lvl4pPr marL="6858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spcBef>
                <a:spcPts val="1200"/>
              </a:spcBef>
              <a:buNone/>
            </a:pPr>
            <a:r>
              <a:rPr lang="en-US" sz="1600" b="1"/>
              <a:t>Compliance comments/ideas:</a:t>
            </a:r>
            <a:endParaRPr lang="en-US" b="1"/>
          </a:p>
          <a:p>
            <a:pPr lvl="1">
              <a:spcBef>
                <a:spcPts val="800"/>
              </a:spcBef>
            </a:pPr>
            <a:r>
              <a:rPr lang="en-US" sz="1600"/>
              <a:t>Acknowledgement of the myriad of digital comms channels where "records" can be found </a:t>
            </a:r>
            <a:endParaRPr lang="en-US" sz="1600">
              <a:cs typeface="Segoe UI"/>
            </a:endParaRPr>
          </a:p>
          <a:p>
            <a:pPr lvl="1">
              <a:spcBef>
                <a:spcPts val="800"/>
              </a:spcBef>
            </a:pPr>
            <a:r>
              <a:rPr lang="en-US" sz="1600">
                <a:cs typeface="Segoe UI"/>
              </a:rPr>
              <a:t>Mapping retention schedule to M365 File Plan (identify gaps and approach)</a:t>
            </a:r>
            <a:endParaRPr lang="en-US"/>
          </a:p>
          <a:p>
            <a:pPr lvl="1">
              <a:spcBef>
                <a:spcPts val="800"/>
              </a:spcBef>
            </a:pPr>
            <a:r>
              <a:rPr lang="en-US" sz="1600">
                <a:cs typeface="Segoe UI"/>
              </a:rPr>
              <a:t>Tech tools: Sensitivity labels (default), Records Management, File Plan, Retention Policies, Retention Labels</a:t>
            </a:r>
          </a:p>
          <a:p>
            <a:pPr lvl="1">
              <a:spcBef>
                <a:spcPts val="800"/>
              </a:spcBef>
            </a:pPr>
            <a:r>
              <a:rPr lang="en-US" sz="1600">
                <a:cs typeface="Segoe UI"/>
              </a:rPr>
              <a:t>Maintain compliance guidance to end-users</a:t>
            </a:r>
          </a:p>
        </p:txBody>
      </p:sp>
    </p:spTree>
    <p:extLst>
      <p:ext uri="{BB962C8B-B14F-4D97-AF65-F5344CB8AC3E}">
        <p14:creationId xmlns:p14="http://schemas.microsoft.com/office/powerpoint/2010/main" val="19907895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56C370-E3E6-44D8-BB3F-2BEC6011F264}"/>
              </a:ext>
            </a:extLst>
          </p:cNvPr>
          <p:cNvSpPr>
            <a:spLocks noGrp="1"/>
          </p:cNvSpPr>
          <p:nvPr>
            <p:ph type="title"/>
          </p:nvPr>
        </p:nvSpPr>
        <p:spPr>
          <a:xfrm>
            <a:off x="274639" y="295274"/>
            <a:ext cx="11889564" cy="625657"/>
          </a:xfrm>
        </p:spPr>
        <p:txBody>
          <a:bodyPr>
            <a:normAutofit fontScale="90000"/>
          </a:bodyPr>
          <a:lstStyle/>
          <a:p>
            <a:r>
              <a:rPr lang="en-US"/>
              <a:t>Level 400 - Predictable</a:t>
            </a:r>
          </a:p>
        </p:txBody>
      </p:sp>
      <p:sp>
        <p:nvSpPr>
          <p:cNvPr id="3" name="Content Placeholder 2">
            <a:extLst>
              <a:ext uri="{FF2B5EF4-FFF2-40B4-BE49-F238E27FC236}">
                <a16:creationId xmlns:a16="http://schemas.microsoft.com/office/drawing/2014/main" id="{50902084-79A3-4DF6-BEC9-51C67A68BAC7}"/>
              </a:ext>
            </a:extLst>
          </p:cNvPr>
          <p:cNvSpPr>
            <a:spLocks noGrp="1"/>
          </p:cNvSpPr>
          <p:nvPr>
            <p:ph idx="1"/>
          </p:nvPr>
        </p:nvSpPr>
        <p:spPr>
          <a:xfrm>
            <a:off x="274640" y="1212851"/>
            <a:ext cx="11887198" cy="5486400"/>
          </a:xfrm>
        </p:spPr>
        <p:txBody>
          <a:bodyPr>
            <a:normAutofit fontScale="55000" lnSpcReduction="20000"/>
          </a:bodyPr>
          <a:lstStyle/>
          <a:p>
            <a:r>
              <a:rPr lang="en-US"/>
              <a:t>Content Lifecycle Management is in active use in all regulated or quality assured processes and elsewhere that has impacts on the business. </a:t>
            </a:r>
          </a:p>
          <a:p>
            <a:r>
              <a:rPr lang="en-US"/>
              <a:t>Most documents are tagged with sensitivity, status and retention information or reside in a location where this is enforced.</a:t>
            </a:r>
          </a:p>
          <a:p>
            <a:r>
              <a:rPr lang="en-US"/>
              <a:t>Information Governance and compliance activities extend to all types of content, including List items Media files, Email and messaging, web pages and news items. </a:t>
            </a:r>
          </a:p>
          <a:p>
            <a:pPr lvl="1"/>
            <a:r>
              <a:rPr lang="en-US"/>
              <a:t>Retained content regularly reviewed to ensure they remain useful/relevant. </a:t>
            </a:r>
          </a:p>
          <a:p>
            <a:r>
              <a:rPr lang="en-US"/>
              <a:t>Compliance by design within repositories </a:t>
            </a:r>
          </a:p>
          <a:p>
            <a:pPr lvl="1"/>
            <a:r>
              <a:rPr lang="en-US"/>
              <a:t>include templates, identification metadata, lifecycle and disposition markers, status and other policies by default.</a:t>
            </a:r>
          </a:p>
          <a:p>
            <a:r>
              <a:rPr lang="en-US"/>
              <a:t>Active removal of content in accordance with policies </a:t>
            </a:r>
          </a:p>
          <a:p>
            <a:pPr lvl="1"/>
            <a:r>
              <a:rPr lang="en-US"/>
              <a:t>Staff responsible for ongoing "decluttering" and organization of collaboration and personal content. </a:t>
            </a:r>
          </a:p>
          <a:p>
            <a:pPr lvl="1"/>
            <a:r>
              <a:rPr lang="en-US"/>
              <a:t>Controls and monitoring are in place and used to review these activities, though typically without automation or strong enforcement.</a:t>
            </a:r>
          </a:p>
          <a:p>
            <a:r>
              <a:rPr lang="en-US"/>
              <a:t>Duplication of content is actively avoided </a:t>
            </a:r>
          </a:p>
          <a:p>
            <a:pPr lvl="1"/>
            <a:r>
              <a:rPr lang="en-US"/>
              <a:t>Periodic checks to identify unnecessary duplicates. </a:t>
            </a:r>
          </a:p>
          <a:p>
            <a:pPr lvl="1"/>
            <a:r>
              <a:rPr lang="en-US"/>
              <a:t>Good understanding of version control and version history, and these are appropriately used.</a:t>
            </a:r>
          </a:p>
          <a:p>
            <a:r>
              <a:rPr lang="en-US"/>
              <a:t>Role-based access, governance and protection is well designed, documented and consistently implemented.</a:t>
            </a:r>
          </a:p>
          <a:p>
            <a:r>
              <a:rPr lang="en-US"/>
              <a:t>Document Retention mechanisms are in place for all important classes of content </a:t>
            </a:r>
          </a:p>
          <a:p>
            <a:pPr lvl="1"/>
            <a:r>
              <a:rPr lang="en-US"/>
              <a:t>Reviewed annually to ensure policies and technical controls are effective and appropriate.</a:t>
            </a:r>
          </a:p>
          <a:p>
            <a:pPr lvl="1"/>
            <a:r>
              <a:rPr lang="en-US"/>
              <a:t>Governance board reviews new needs and oversees decisions on retention, disposition and destruction of content.</a:t>
            </a:r>
          </a:p>
          <a:p>
            <a:r>
              <a:rPr lang="en-US"/>
              <a:t>There are standard content categories, and these are widely used to label, group and tag content, </a:t>
            </a:r>
          </a:p>
          <a:p>
            <a:r>
              <a:rPr lang="en-US"/>
              <a:t>There is some automation of tagging and classification.</a:t>
            </a:r>
          </a:p>
          <a:p>
            <a:endParaRPr lang="en-US"/>
          </a:p>
          <a:p>
            <a:pPr marL="0" indent="0">
              <a:buNone/>
            </a:pPr>
            <a:r>
              <a:rPr lang="en-US">
                <a:solidFill>
                  <a:schemeClr val="accent1"/>
                </a:solidFill>
              </a:rPr>
              <a:t>Risks are understood, managed and processes are in place to both prevent and to deal with incidents and breaches</a:t>
            </a:r>
          </a:p>
        </p:txBody>
      </p:sp>
    </p:spTree>
    <p:extLst>
      <p:ext uri="{BB962C8B-B14F-4D97-AF65-F5344CB8AC3E}">
        <p14:creationId xmlns:p14="http://schemas.microsoft.com/office/powerpoint/2010/main" val="244541094"/>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56C370-E3E6-44D8-BB3F-2BEC6011F264}"/>
              </a:ext>
            </a:extLst>
          </p:cNvPr>
          <p:cNvSpPr>
            <a:spLocks noGrp="1"/>
          </p:cNvSpPr>
          <p:nvPr>
            <p:ph type="title"/>
          </p:nvPr>
        </p:nvSpPr>
        <p:spPr>
          <a:xfrm>
            <a:off x="274639" y="295274"/>
            <a:ext cx="11889564" cy="625657"/>
          </a:xfrm>
        </p:spPr>
        <p:txBody>
          <a:bodyPr>
            <a:normAutofit fontScale="90000"/>
          </a:bodyPr>
          <a:lstStyle/>
          <a:p>
            <a:r>
              <a:rPr lang="en-US">
                <a:cs typeface="Segoe UI"/>
              </a:rPr>
              <a:t>Level 400 – Predictable continued</a:t>
            </a:r>
            <a:endParaRPr lang="en-US"/>
          </a:p>
        </p:txBody>
      </p:sp>
      <p:sp>
        <p:nvSpPr>
          <p:cNvPr id="7" name="Content Placeholder 2">
            <a:extLst>
              <a:ext uri="{FF2B5EF4-FFF2-40B4-BE49-F238E27FC236}">
                <a16:creationId xmlns:a16="http://schemas.microsoft.com/office/drawing/2014/main" id="{2387A48C-A3C4-4652-B2D9-EA4A5C6169FC}"/>
              </a:ext>
            </a:extLst>
          </p:cNvPr>
          <p:cNvSpPr txBox="1">
            <a:spLocks/>
          </p:cNvSpPr>
          <p:nvPr/>
        </p:nvSpPr>
        <p:spPr>
          <a:xfrm>
            <a:off x="426943" y="1182022"/>
            <a:ext cx="11202795" cy="2975876"/>
          </a:xfrm>
          <a:prstGeom prst="rect">
            <a:avLst/>
          </a:prstGeom>
          <a:solidFill>
            <a:schemeClr val="bg1"/>
          </a:solidFill>
          <a:ln>
            <a:solidFill>
              <a:schemeClr val="bg1">
                <a:lumMod val="50000"/>
              </a:schemeClr>
            </a:solidFill>
          </a:ln>
        </p:spPr>
        <p:txBody>
          <a:bodyPr vert="horz" wrap="square" lIns="146304" tIns="91440" rIns="146304" bIns="91440" rtlCol="0" anchor="t">
            <a:noAutofit/>
          </a:bodyPr>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6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742950" marR="0" indent="-285750" algn="l" defTabSz="932742" rtl="0" eaLnBrk="1" fontAlgn="auto" latinLnBrk="0" hangingPunct="1">
              <a:lnSpc>
                <a:spcPct val="90000"/>
              </a:lnSpc>
              <a:spcBef>
                <a:spcPct val="20000"/>
              </a:spcBef>
              <a:spcAft>
                <a:spcPts val="0"/>
              </a:spcAft>
              <a:buClrTx/>
              <a:buSzPct val="90000"/>
              <a:buFont typeface="Arial" panose="020B0604020202020204" pitchFamily="34" charset="0"/>
              <a:buChar char="•"/>
              <a:tabLst/>
              <a:defRPr lang="en-US" sz="1200" kern="1200" spc="0" baseline="0" dirty="0">
                <a:solidFill>
                  <a:schemeClr val="tx1"/>
                </a:solidFill>
                <a:latin typeface="+mn-lt"/>
                <a:ea typeface="+mn-ea"/>
                <a:cs typeface="+mn-cs"/>
              </a:defRPr>
            </a:lvl3pPr>
            <a:lvl4pPr marL="6858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spcBef>
                <a:spcPts val="1200"/>
              </a:spcBef>
              <a:buNone/>
            </a:pPr>
            <a:r>
              <a:rPr lang="en-US" sz="1600" b="1"/>
              <a:t>Compliance comments/ideas:</a:t>
            </a:r>
            <a:endParaRPr lang="en-US" b="1"/>
          </a:p>
          <a:p>
            <a:pPr lvl="1">
              <a:spcBef>
                <a:spcPts val="800"/>
              </a:spcBef>
            </a:pPr>
            <a:r>
              <a:rPr lang="en-US" sz="1600"/>
              <a:t>"Compliance by Design" is where ML, AI comes into the picture...</a:t>
            </a:r>
            <a:endParaRPr lang="en-US" sz="1600">
              <a:cs typeface="Segoe UI"/>
            </a:endParaRPr>
          </a:p>
          <a:p>
            <a:pPr lvl="2">
              <a:spcBef>
                <a:spcPts val="800"/>
              </a:spcBef>
            </a:pPr>
            <a:r>
              <a:rPr lang="en-US" sz="1400">
                <a:cs typeface="Segoe UI"/>
              </a:rPr>
              <a:t>Trainable Classifiers</a:t>
            </a:r>
          </a:p>
          <a:p>
            <a:pPr lvl="2">
              <a:spcBef>
                <a:spcPts val="800"/>
              </a:spcBef>
            </a:pPr>
            <a:r>
              <a:rPr lang="en-US" sz="1400">
                <a:cs typeface="Segoe UI"/>
              </a:rPr>
              <a:t>SharePoint Syntex (still for targeted business processes)</a:t>
            </a:r>
          </a:p>
          <a:p>
            <a:pPr lvl="2">
              <a:spcBef>
                <a:spcPts val="800"/>
              </a:spcBef>
            </a:pPr>
            <a:r>
              <a:rPr lang="en-US" sz="1400">
                <a:cs typeface="Segoe UI"/>
              </a:rPr>
              <a:t>Automation</a:t>
            </a:r>
          </a:p>
          <a:p>
            <a:pPr lvl="1">
              <a:spcBef>
                <a:spcPts val="800"/>
              </a:spcBef>
            </a:pPr>
            <a:r>
              <a:rPr lang="en-US" sz="1600">
                <a:cs typeface="Segoe UI"/>
              </a:rPr>
              <a:t>Site Provisioning process should be tightly coupled with Compliance controls:</a:t>
            </a:r>
          </a:p>
          <a:p>
            <a:pPr lvl="2">
              <a:spcBef>
                <a:spcPts val="800"/>
              </a:spcBef>
            </a:pPr>
            <a:r>
              <a:rPr lang="en-US" sz="1400">
                <a:cs typeface="Segoe UI"/>
              </a:rPr>
              <a:t>SharePoint team and Compliance teams need to be in lock-step on this</a:t>
            </a:r>
            <a:endParaRPr lang="en-US"/>
          </a:p>
          <a:p>
            <a:pPr lvl="1">
              <a:spcBef>
                <a:spcPts val="800"/>
              </a:spcBef>
            </a:pPr>
            <a:r>
              <a:rPr lang="en-US" sz="1600">
                <a:cs typeface="Segoe UI"/>
              </a:rPr>
              <a:t>Microsoft Information Protection | auto-labeling on Client-side and Service-side</a:t>
            </a:r>
          </a:p>
          <a:p>
            <a:pPr lvl="1">
              <a:spcBef>
                <a:spcPts val="800"/>
              </a:spcBef>
            </a:pPr>
            <a:r>
              <a:rPr lang="en-US" sz="1600">
                <a:cs typeface="Segoe UI"/>
              </a:rPr>
              <a:t>Microsoft Information Governance | auto-labeling, default labeling, SharePoint Syntex</a:t>
            </a:r>
          </a:p>
          <a:p>
            <a:pPr lvl="1">
              <a:spcBef>
                <a:spcPts val="800"/>
              </a:spcBef>
            </a:pPr>
            <a:endParaRPr lang="en-US" sz="1600">
              <a:cs typeface="Segoe UI"/>
            </a:endParaRPr>
          </a:p>
        </p:txBody>
      </p:sp>
    </p:spTree>
    <p:extLst>
      <p:ext uri="{BB962C8B-B14F-4D97-AF65-F5344CB8AC3E}">
        <p14:creationId xmlns:p14="http://schemas.microsoft.com/office/powerpoint/2010/main" val="1255005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6" descr="MSC19_microsoftInclusion_redmond_078">
            <a:extLst>
              <a:ext uri="{FF2B5EF4-FFF2-40B4-BE49-F238E27FC236}">
                <a16:creationId xmlns:a16="http://schemas.microsoft.com/office/drawing/2014/main" id="{51ABDF2D-DF77-4477-ABA9-921E2CFE97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1942064" y="-1749"/>
            <a:ext cx="10494411" cy="699627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481C9A1E-677A-4A89-9E1B-504393C61AFC}"/>
              </a:ext>
            </a:extLst>
          </p:cNvPr>
          <p:cNvSpPr/>
          <p:nvPr/>
        </p:nvSpPr>
        <p:spPr bwMode="auto">
          <a:xfrm>
            <a:off x="0" y="-2384"/>
            <a:ext cx="10048876" cy="6994525"/>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a:gradFill>
                  <a:gsLst>
                    <a:gs pos="0">
                      <a:srgbClr val="FFFFFF"/>
                    </a:gs>
                    <a:gs pos="100000">
                      <a:srgbClr val="FFFFFF"/>
                    </a:gs>
                  </a:gsLst>
                  <a:lin ang="5400000" scaled="0"/>
                </a:gradFill>
                <a:ea typeface="Segoe UI" pitchFamily="34" charset="0"/>
                <a:cs typeface="Segoe UI" pitchFamily="34" charset="0"/>
              </a:rPr>
              <a:t>v</a:t>
            </a:r>
          </a:p>
        </p:txBody>
      </p:sp>
      <p:sp>
        <p:nvSpPr>
          <p:cNvPr id="5" name="Freeform 4"/>
          <p:cNvSpPr/>
          <p:nvPr/>
        </p:nvSpPr>
        <p:spPr bwMode="white">
          <a:xfrm>
            <a:off x="0" y="0"/>
            <a:ext cx="6938317"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rgbClr val="1973B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a:solidFill>
                <a:schemeClr val="tx2"/>
              </a:solidFill>
              <a:ea typeface="Segoe UI" pitchFamily="34" charset="0"/>
              <a:cs typeface="Segoe UI" pitchFamily="34" charset="0"/>
            </a:endParaRPr>
          </a:p>
        </p:txBody>
      </p:sp>
      <p:sp>
        <p:nvSpPr>
          <p:cNvPr id="7" name="Title 1"/>
          <p:cNvSpPr txBox="1">
            <a:spLocks/>
          </p:cNvSpPr>
          <p:nvPr/>
        </p:nvSpPr>
        <p:spPr>
          <a:xfrm>
            <a:off x="474478" y="451678"/>
            <a:ext cx="6463838" cy="1171668"/>
          </a:xfrm>
          <a:prstGeom prst="rect">
            <a:avLst/>
          </a:prstGeom>
        </p:spPr>
        <p:txBody>
          <a:bodyPr lIns="93226" tIns="46614" rIns="93226" bIns="46614" anchor="t" anchorCtr="0"/>
          <a:lstStyle>
            <a:lvl1pPr algn="l" defTabSz="914156" rtl="0" eaLnBrk="1" latinLnBrk="0" hangingPunct="1">
              <a:lnSpc>
                <a:spcPct val="90000"/>
              </a:lnSpc>
              <a:spcBef>
                <a:spcPct val="0"/>
              </a:spcBef>
              <a:buNone/>
              <a:defRPr lang="en-US" sz="8800" b="0" kern="1200" cap="none" spc="-300" baseline="0">
                <a:ln w="3175">
                  <a:noFill/>
                </a:ln>
                <a:gradFill>
                  <a:gsLst>
                    <a:gs pos="100000">
                      <a:schemeClr val="tx1"/>
                    </a:gs>
                    <a:gs pos="0">
                      <a:schemeClr val="tx1"/>
                    </a:gs>
                  </a:gsLst>
                  <a:lin ang="5400000" scaled="0"/>
                </a:gradFill>
                <a:effectLst/>
                <a:latin typeface="+mj-lt"/>
                <a:ea typeface="+mn-ea"/>
                <a:cs typeface="Arial" charset="0"/>
              </a:defRPr>
            </a:lvl1pPr>
          </a:lstStyle>
          <a:p>
            <a:r>
              <a:rPr lang="en-US" sz="6000">
                <a:solidFill>
                  <a:schemeClr val="bg1"/>
                </a:solidFill>
                <a:latin typeface="Segoe UI Light" panose="020B0502040204020203" pitchFamily="34" charset="0"/>
                <a:cs typeface="Segoe UI Light" panose="020B0502040204020203" pitchFamily="34" charset="0"/>
              </a:rPr>
              <a:t>Agenda</a:t>
            </a:r>
            <a:endParaRPr lang="en-US" sz="4080">
              <a:solidFill>
                <a:schemeClr val="bg1"/>
              </a:solidFill>
              <a:latin typeface="Segoe UI Light" panose="020B0502040204020203" pitchFamily="34" charset="0"/>
              <a:cs typeface="Segoe UI Light" panose="020B0502040204020203" pitchFamily="34" charset="0"/>
            </a:endParaRPr>
          </a:p>
        </p:txBody>
      </p:sp>
      <p:sp>
        <p:nvSpPr>
          <p:cNvPr id="8" name="TextBox 7"/>
          <p:cNvSpPr txBox="1"/>
          <p:nvPr/>
        </p:nvSpPr>
        <p:spPr>
          <a:xfrm>
            <a:off x="474477" y="1546005"/>
            <a:ext cx="5389128" cy="2462213"/>
          </a:xfrm>
          <a:prstGeom prst="rect">
            <a:avLst/>
          </a:prstGeom>
          <a:noFill/>
        </p:spPr>
        <p:txBody>
          <a:bodyPr wrap="square" lIns="0" tIns="0" rIns="0" bIns="0" rtlCol="0" anchor="t">
            <a:spAutoFit/>
          </a:bodyPr>
          <a:lstStyle/>
          <a:p>
            <a:pPr marL="342900" indent="-342900">
              <a:buFont typeface="Arial" panose="020B0604020202020204" pitchFamily="34" charset="0"/>
              <a:buChar char="•"/>
            </a:pPr>
            <a:r>
              <a:rPr lang="en-US" sz="2000">
                <a:solidFill>
                  <a:schemeClr val="bg1"/>
                </a:solidFill>
                <a:latin typeface="Segoe UI Light"/>
                <a:cs typeface="Segoe UI Light"/>
              </a:rPr>
              <a:t>Practitioner &amp; Maturity Model overview </a:t>
            </a:r>
          </a:p>
          <a:p>
            <a:pPr marL="809271" lvl="1" indent="-342900">
              <a:buFont typeface="Arial" panose="020B0604020202020204" pitchFamily="34" charset="0"/>
              <a:buChar char="•"/>
            </a:pPr>
            <a:r>
              <a:rPr lang="en-US" sz="2000">
                <a:solidFill>
                  <a:schemeClr val="bg1"/>
                </a:solidFill>
                <a:latin typeface="Segoe UI Light"/>
                <a:cs typeface="Segoe UI Light"/>
              </a:rPr>
              <a:t>Artifacts and Updates</a:t>
            </a:r>
          </a:p>
          <a:p>
            <a:pPr marL="809271" lvl="1" indent="-342900">
              <a:buFont typeface="Arial" panose="020B0604020202020204" pitchFamily="34" charset="0"/>
              <a:buChar char="•"/>
            </a:pPr>
            <a:r>
              <a:rPr lang="en-US" sz="2000">
                <a:solidFill>
                  <a:schemeClr val="bg1"/>
                </a:solidFill>
                <a:latin typeface="Segoe UI Light"/>
                <a:cs typeface="Segoe UI Light"/>
              </a:rPr>
              <a:t>Purpose</a:t>
            </a:r>
          </a:p>
          <a:p>
            <a:pPr marL="809271" lvl="1" indent="-342900">
              <a:buFont typeface="Arial" panose="020B0604020202020204" pitchFamily="34" charset="0"/>
              <a:buChar char="•"/>
            </a:pPr>
            <a:r>
              <a:rPr lang="en-US" sz="2000">
                <a:solidFill>
                  <a:schemeClr val="bg1"/>
                </a:solidFill>
                <a:latin typeface="Segoe UI Light"/>
                <a:cs typeface="Segoe UI Light"/>
              </a:rPr>
              <a:t>How to get more involved</a:t>
            </a:r>
          </a:p>
          <a:p>
            <a:pPr marL="342900" indent="-342900">
              <a:buFont typeface="Arial" panose="020B0604020202020204" pitchFamily="34" charset="0"/>
              <a:buChar char="•"/>
            </a:pPr>
            <a:r>
              <a:rPr lang="en-US" sz="2000">
                <a:solidFill>
                  <a:schemeClr val="bg1"/>
                </a:solidFill>
                <a:latin typeface="Segoe UI Light"/>
                <a:cs typeface="Segoe UI Light"/>
              </a:rPr>
              <a:t>Shout-out &amp; Picture Time (</a:t>
            </a:r>
            <a:r>
              <a:rPr lang="en-US" sz="2000" b="1">
                <a:solidFill>
                  <a:schemeClr val="bg1"/>
                </a:solidFill>
                <a:latin typeface="Segoe UI Light"/>
                <a:cs typeface="Segoe UI Light"/>
              </a:rPr>
              <a:t>Together Mode!)</a:t>
            </a:r>
            <a:endParaRPr lang="en-US" sz="2000">
              <a:solidFill>
                <a:schemeClr val="bg1"/>
              </a:solidFill>
              <a:latin typeface="Segoe UI Light"/>
              <a:cs typeface="Segoe UI Light"/>
            </a:endParaRPr>
          </a:p>
          <a:p>
            <a:pPr marL="342900" indent="-342900">
              <a:buFont typeface="Arial" panose="020B0604020202020204" pitchFamily="34" charset="0"/>
              <a:buChar char="•"/>
            </a:pPr>
            <a:r>
              <a:rPr lang="en-US" sz="2000">
                <a:solidFill>
                  <a:schemeClr val="bg1"/>
                </a:solidFill>
                <a:latin typeface="Segoe UI Light"/>
                <a:cs typeface="Segoe UI Light"/>
              </a:rPr>
              <a:t>Discussion: </a:t>
            </a:r>
            <a:r>
              <a:rPr lang="en-US" sz="2000" b="1">
                <a:solidFill>
                  <a:schemeClr val="bg1"/>
                </a:solidFill>
                <a:latin typeface="Segoe UI Light"/>
                <a:cs typeface="Segoe UI Light"/>
              </a:rPr>
              <a:t>Advanced Content Management – Retention &amp; Compliance</a:t>
            </a:r>
          </a:p>
          <a:p>
            <a:endParaRPr lang="en-US" sz="2000">
              <a:solidFill>
                <a:schemeClr val="bg1"/>
              </a:solidFill>
              <a:latin typeface="Segoe UI Light" panose="020B0502040204020203" pitchFamily="34" charset="0"/>
              <a:cs typeface="Segoe UI Light" panose="020B0502040204020203" pitchFamily="34" charset="0"/>
            </a:endParaRPr>
          </a:p>
        </p:txBody>
      </p:sp>
      <p:grpSp>
        <p:nvGrpSpPr>
          <p:cNvPr id="11" name="Group 10">
            <a:extLst>
              <a:ext uri="{FF2B5EF4-FFF2-40B4-BE49-F238E27FC236}">
                <a16:creationId xmlns:a16="http://schemas.microsoft.com/office/drawing/2014/main" id="{EA30E457-7E68-4103-8715-5D173D7E0A2E}"/>
              </a:ext>
            </a:extLst>
          </p:cNvPr>
          <p:cNvGrpSpPr/>
          <p:nvPr/>
        </p:nvGrpSpPr>
        <p:grpSpPr>
          <a:xfrm>
            <a:off x="806170" y="4045704"/>
            <a:ext cx="4231995" cy="2723874"/>
            <a:chOff x="5357988" y="1088215"/>
            <a:chExt cx="7827611" cy="5038151"/>
          </a:xfrm>
        </p:grpSpPr>
        <p:pic>
          <p:nvPicPr>
            <p:cNvPr id="12" name="Picture 11">
              <a:extLst>
                <a:ext uri="{FF2B5EF4-FFF2-40B4-BE49-F238E27FC236}">
                  <a16:creationId xmlns:a16="http://schemas.microsoft.com/office/drawing/2014/main" id="{F4138791-F11E-4F3E-B016-E3A0411D930A}"/>
                </a:ext>
              </a:extLst>
            </p:cNvPr>
            <p:cNvPicPr>
              <a:picLocks noChangeAspect="1"/>
            </p:cNvPicPr>
            <p:nvPr/>
          </p:nvPicPr>
          <p:blipFill>
            <a:blip r:embed="rId4" cstate="print">
              <a:extLst>
                <a:ext uri="{28A0092B-C50C-407E-A947-70E740481C1C}">
                  <a14:useLocalDpi xmlns:a14="http://schemas.microsoft.com/office/drawing/2010/main"/>
                </a:ext>
              </a:extLst>
            </a:blip>
            <a:srcRect/>
            <a:stretch>
              <a:fillRect/>
            </a:stretch>
          </p:blipFill>
          <p:spPr>
            <a:xfrm>
              <a:off x="5357988" y="1088215"/>
              <a:ext cx="7827611" cy="5038151"/>
            </a:xfrm>
            <a:custGeom>
              <a:avLst/>
              <a:gdLst>
                <a:gd name="connsiteX0" fmla="*/ 213846 w 3509011"/>
                <a:gd name="connsiteY0" fmla="*/ 176816 h 2258534"/>
                <a:gd name="connsiteX1" fmla="*/ 213846 w 3509011"/>
                <a:gd name="connsiteY1" fmla="*/ 2066126 h 2258534"/>
                <a:gd name="connsiteX2" fmla="*/ 3296524 w 3509011"/>
                <a:gd name="connsiteY2" fmla="*/ 2066126 h 2258534"/>
                <a:gd name="connsiteX3" fmla="*/ 3296524 w 3509011"/>
                <a:gd name="connsiteY3" fmla="*/ 176816 h 2258534"/>
                <a:gd name="connsiteX4" fmla="*/ 0 w 3509011"/>
                <a:gd name="connsiteY4" fmla="*/ 0 h 2258534"/>
                <a:gd name="connsiteX5" fmla="*/ 3509011 w 3509011"/>
                <a:gd name="connsiteY5" fmla="*/ 0 h 2258534"/>
                <a:gd name="connsiteX6" fmla="*/ 3509011 w 3509011"/>
                <a:gd name="connsiteY6" fmla="*/ 2258534 h 2258534"/>
                <a:gd name="connsiteX7" fmla="*/ 0 w 3509011"/>
                <a:gd name="connsiteY7" fmla="*/ 2258534 h 2258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09011" h="2258534">
                  <a:moveTo>
                    <a:pt x="213846" y="176816"/>
                  </a:moveTo>
                  <a:lnTo>
                    <a:pt x="213846" y="2066126"/>
                  </a:lnTo>
                  <a:lnTo>
                    <a:pt x="3296524" y="2066126"/>
                  </a:lnTo>
                  <a:lnTo>
                    <a:pt x="3296524" y="176816"/>
                  </a:lnTo>
                  <a:close/>
                  <a:moveTo>
                    <a:pt x="0" y="0"/>
                  </a:moveTo>
                  <a:lnTo>
                    <a:pt x="3509011" y="0"/>
                  </a:lnTo>
                  <a:lnTo>
                    <a:pt x="3509011" y="2258534"/>
                  </a:lnTo>
                  <a:lnTo>
                    <a:pt x="0" y="2258534"/>
                  </a:lnTo>
                  <a:close/>
                </a:path>
              </a:pathLst>
            </a:custGeom>
          </p:spPr>
        </p:pic>
        <p:pic>
          <p:nvPicPr>
            <p:cNvPr id="13" name="Picture 12">
              <a:extLst>
                <a:ext uri="{FF2B5EF4-FFF2-40B4-BE49-F238E27FC236}">
                  <a16:creationId xmlns:a16="http://schemas.microsoft.com/office/drawing/2014/main" id="{EE034FFB-B691-4AA1-88FC-3589865DF286}"/>
                </a:ext>
              </a:extLst>
            </p:cNvPr>
            <p:cNvPicPr>
              <a:picLocks noChangeAspect="1"/>
            </p:cNvPicPr>
            <p:nvPr/>
          </p:nvPicPr>
          <p:blipFill rotWithShape="1">
            <a:blip r:embed="rId5" cstate="hqprint">
              <a:extLst>
                <a:ext uri="{28A0092B-C50C-407E-A947-70E740481C1C}">
                  <a14:useLocalDpi xmlns:a14="http://schemas.microsoft.com/office/drawing/2010/main"/>
                </a:ext>
              </a:extLst>
            </a:blip>
            <a:srcRect/>
            <a:stretch/>
          </p:blipFill>
          <p:spPr>
            <a:xfrm>
              <a:off x="5828478" y="1479058"/>
              <a:ext cx="6925864" cy="4258454"/>
            </a:xfrm>
            <a:prstGeom prst="rect">
              <a:avLst/>
            </a:prstGeom>
          </p:spPr>
        </p:pic>
      </p:grpSp>
    </p:spTree>
    <p:extLst>
      <p:ext uri="{BB962C8B-B14F-4D97-AF65-F5344CB8AC3E}">
        <p14:creationId xmlns:p14="http://schemas.microsoft.com/office/powerpoint/2010/main" val="3158043784"/>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56C370-E3E6-44D8-BB3F-2BEC6011F264}"/>
              </a:ext>
            </a:extLst>
          </p:cNvPr>
          <p:cNvSpPr>
            <a:spLocks noGrp="1"/>
          </p:cNvSpPr>
          <p:nvPr>
            <p:ph type="title"/>
          </p:nvPr>
        </p:nvSpPr>
        <p:spPr/>
        <p:txBody>
          <a:bodyPr>
            <a:normAutofit fontScale="90000"/>
          </a:bodyPr>
          <a:lstStyle/>
          <a:p>
            <a:r>
              <a:rPr lang="en-US"/>
              <a:t>Level 500 - Optimizing</a:t>
            </a:r>
          </a:p>
        </p:txBody>
      </p:sp>
      <p:sp>
        <p:nvSpPr>
          <p:cNvPr id="3" name="Content Placeholder 2">
            <a:extLst>
              <a:ext uri="{FF2B5EF4-FFF2-40B4-BE49-F238E27FC236}">
                <a16:creationId xmlns:a16="http://schemas.microsoft.com/office/drawing/2014/main" id="{50902084-79A3-4DF6-BEC9-51C67A68BAC7}"/>
              </a:ext>
            </a:extLst>
          </p:cNvPr>
          <p:cNvSpPr>
            <a:spLocks noGrp="1"/>
          </p:cNvSpPr>
          <p:nvPr>
            <p:ph idx="1"/>
          </p:nvPr>
        </p:nvSpPr>
        <p:spPr/>
        <p:txBody>
          <a:bodyPr vert="horz" wrap="square" lIns="146304" tIns="91440" rIns="146304" bIns="91440" rtlCol="0">
            <a:normAutofit fontScale="55000" lnSpcReduction="20000"/>
          </a:bodyPr>
          <a:lstStyle/>
          <a:p>
            <a:r>
              <a:rPr lang="en-US"/>
              <a:t>Content Lifecycle Management operates at most levels of the organization</a:t>
            </a:r>
          </a:p>
          <a:p>
            <a:pPr lvl="1"/>
            <a:r>
              <a:rPr lang="en-US"/>
              <a:t>Optimized, tracked and reviewed for effectiveness </a:t>
            </a:r>
          </a:p>
          <a:p>
            <a:pPr lvl="1"/>
            <a:r>
              <a:rPr lang="en-US"/>
              <a:t>Actively drives quality, productivity and risk reduction </a:t>
            </a:r>
          </a:p>
          <a:p>
            <a:r>
              <a:rPr lang="en-US"/>
              <a:t>Content tagging for classification, access, sensitivity, status and retention is widely automated as are relationships between content.</a:t>
            </a:r>
          </a:p>
          <a:p>
            <a:r>
              <a:rPr lang="en-US"/>
              <a:t>Retention policies are actively managed and tested. </a:t>
            </a:r>
          </a:p>
          <a:p>
            <a:r>
              <a:rPr lang="en-US"/>
              <a:t>Unmanaged documents are the exception. </a:t>
            </a:r>
          </a:p>
          <a:p>
            <a:r>
              <a:rPr lang="en-US"/>
              <a:t>Document Retention is applied to almost all content, including items in lists, emails other non-file types of content.</a:t>
            </a:r>
          </a:p>
          <a:p>
            <a:r>
              <a:rPr lang="en-US"/>
              <a:t>Policies and technical controls are actively updated in response to changing needs and regulatory and business landscape.</a:t>
            </a:r>
          </a:p>
          <a:p>
            <a:r>
              <a:rPr lang="en-US"/>
              <a:t>Default removal policies and notifications drive broad compliance and clutter avoidance. Removal of content is largely automated.</a:t>
            </a:r>
          </a:p>
          <a:p>
            <a:r>
              <a:rPr lang="en-US"/>
              <a:t>Metrics describe the entire content position across multiple dimensions including status, usage, value and more.</a:t>
            </a:r>
          </a:p>
          <a:p>
            <a:r>
              <a:rPr lang="en-US"/>
              <a:t>External organizations are actively assisted in achieving robust levels of maturity. Email attachments are rare.</a:t>
            </a:r>
          </a:p>
          <a:p>
            <a:r>
              <a:rPr lang="en-US"/>
              <a:t>Proactive deduplication is in place. Potential duplicates are identified at the point of content creation.</a:t>
            </a:r>
          </a:p>
          <a:p>
            <a:r>
              <a:rPr lang="en-US"/>
              <a:t>Role-based access, governance and protection are deeply embedded in processes and are designed with minimal "friction" for the task or process.</a:t>
            </a:r>
          </a:p>
          <a:p>
            <a:r>
              <a:rPr lang="en-US"/>
              <a:t>Content categorization is largely automated; existing content is analyzed on an ongoing basis to apply tagging and labelling in order to ensure that new context, topics, classes and policies are applied dynamically as these emerge in the business.</a:t>
            </a:r>
          </a:p>
          <a:p>
            <a:endParaRPr lang="en-US"/>
          </a:p>
          <a:p>
            <a:pPr marL="0" indent="0">
              <a:buNone/>
            </a:pPr>
            <a:r>
              <a:rPr lang="en-US">
                <a:solidFill>
                  <a:schemeClr val="accent1"/>
                </a:solidFill>
              </a:rPr>
              <a:t>Risks are understood at all levels. Active and automated processes are in place that proactively prevent incidents. Incident recovery is  regularly tested, and the lessons learned are actively fed back into the process.</a:t>
            </a:r>
          </a:p>
          <a:p>
            <a:endParaRPr lang="en-US"/>
          </a:p>
        </p:txBody>
      </p:sp>
    </p:spTree>
    <p:extLst>
      <p:ext uri="{BB962C8B-B14F-4D97-AF65-F5344CB8AC3E}">
        <p14:creationId xmlns:p14="http://schemas.microsoft.com/office/powerpoint/2010/main" val="410590702"/>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56C370-E3E6-44D8-BB3F-2BEC6011F264}"/>
              </a:ext>
            </a:extLst>
          </p:cNvPr>
          <p:cNvSpPr>
            <a:spLocks noGrp="1"/>
          </p:cNvSpPr>
          <p:nvPr>
            <p:ph type="title"/>
          </p:nvPr>
        </p:nvSpPr>
        <p:spPr>
          <a:xfrm>
            <a:off x="274639" y="295274"/>
            <a:ext cx="11889564" cy="625657"/>
          </a:xfrm>
        </p:spPr>
        <p:txBody>
          <a:bodyPr>
            <a:normAutofit fontScale="90000"/>
          </a:bodyPr>
          <a:lstStyle/>
          <a:p>
            <a:r>
              <a:rPr lang="en-US">
                <a:cs typeface="Segoe UI"/>
              </a:rPr>
              <a:t>Level 500 – Optimizing continued</a:t>
            </a:r>
            <a:endParaRPr lang="en-US"/>
          </a:p>
        </p:txBody>
      </p:sp>
      <p:sp>
        <p:nvSpPr>
          <p:cNvPr id="7" name="Content Placeholder 2">
            <a:extLst>
              <a:ext uri="{FF2B5EF4-FFF2-40B4-BE49-F238E27FC236}">
                <a16:creationId xmlns:a16="http://schemas.microsoft.com/office/drawing/2014/main" id="{2387A48C-A3C4-4652-B2D9-EA4A5C6169FC}"/>
              </a:ext>
            </a:extLst>
          </p:cNvPr>
          <p:cNvSpPr txBox="1">
            <a:spLocks/>
          </p:cNvSpPr>
          <p:nvPr/>
        </p:nvSpPr>
        <p:spPr>
          <a:xfrm>
            <a:off x="426943" y="1182022"/>
            <a:ext cx="11202795" cy="3386743"/>
          </a:xfrm>
          <a:prstGeom prst="rect">
            <a:avLst/>
          </a:prstGeom>
          <a:solidFill>
            <a:schemeClr val="bg1"/>
          </a:solidFill>
          <a:ln>
            <a:solidFill>
              <a:schemeClr val="bg1">
                <a:lumMod val="50000"/>
              </a:schemeClr>
            </a:solidFill>
          </a:ln>
        </p:spPr>
        <p:txBody>
          <a:bodyPr vert="horz" wrap="square" lIns="146304" tIns="91440" rIns="146304" bIns="91440" rtlCol="0" anchor="t">
            <a:noAutofit/>
          </a:bodyPr>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6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742950" marR="0" indent="-285750" algn="l" defTabSz="932742" rtl="0" eaLnBrk="1" fontAlgn="auto" latinLnBrk="0" hangingPunct="1">
              <a:lnSpc>
                <a:spcPct val="90000"/>
              </a:lnSpc>
              <a:spcBef>
                <a:spcPct val="20000"/>
              </a:spcBef>
              <a:spcAft>
                <a:spcPts val="0"/>
              </a:spcAft>
              <a:buClrTx/>
              <a:buSzPct val="90000"/>
              <a:buFont typeface="Arial" panose="020B0604020202020204" pitchFamily="34" charset="0"/>
              <a:buChar char="•"/>
              <a:tabLst/>
              <a:defRPr lang="en-US" sz="1200" kern="1200" spc="0" baseline="0" dirty="0">
                <a:solidFill>
                  <a:schemeClr val="tx1"/>
                </a:solidFill>
                <a:latin typeface="+mn-lt"/>
                <a:ea typeface="+mn-ea"/>
                <a:cs typeface="+mn-cs"/>
              </a:defRPr>
            </a:lvl3pPr>
            <a:lvl4pPr marL="6858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spcBef>
                <a:spcPts val="1200"/>
              </a:spcBef>
              <a:buNone/>
            </a:pPr>
            <a:r>
              <a:rPr lang="en-US" sz="1600" b="1"/>
              <a:t>Compliance comments/ideas:</a:t>
            </a:r>
            <a:endParaRPr lang="en-US" b="1"/>
          </a:p>
          <a:p>
            <a:pPr lvl="1">
              <a:spcBef>
                <a:spcPts val="800"/>
              </a:spcBef>
            </a:pPr>
            <a:r>
              <a:rPr lang="en-US" sz="1600"/>
              <a:t>Automation is critical to success at scale</a:t>
            </a:r>
            <a:endParaRPr lang="en-US" sz="1600">
              <a:cs typeface="Segoe UI"/>
            </a:endParaRPr>
          </a:p>
          <a:p>
            <a:pPr lvl="1">
              <a:spcBef>
                <a:spcPts val="800"/>
              </a:spcBef>
            </a:pPr>
            <a:r>
              <a:rPr lang="en-US" sz="1600">
                <a:cs typeface="Segoe UI"/>
              </a:rPr>
              <a:t>Tooling implemented for the many aspects of maintaining compliance:</a:t>
            </a:r>
          </a:p>
          <a:p>
            <a:pPr lvl="2">
              <a:spcBef>
                <a:spcPts val="800"/>
              </a:spcBef>
            </a:pPr>
            <a:r>
              <a:rPr lang="en-US" sz="1400">
                <a:cs typeface="Segoe UI"/>
              </a:rPr>
              <a:t>Content compliance: File and Email retention and protection</a:t>
            </a:r>
            <a:endParaRPr lang="en-US"/>
          </a:p>
          <a:p>
            <a:pPr lvl="2">
              <a:spcBef>
                <a:spcPts val="800"/>
              </a:spcBef>
            </a:pPr>
            <a:r>
              <a:rPr lang="en-US" sz="1400">
                <a:cs typeface="Segoe UI"/>
              </a:rPr>
              <a:t>Container compliance: </a:t>
            </a:r>
            <a:r>
              <a:rPr lang="en-US" sz="1400">
                <a:ea typeface="+mn-lt"/>
                <a:cs typeface="+mn-lt"/>
              </a:rPr>
              <a:t>Site/Team/Group </a:t>
            </a:r>
            <a:r>
              <a:rPr lang="en-US" sz="1400">
                <a:cs typeface="Segoe UI"/>
              </a:rPr>
              <a:t>retention and protection</a:t>
            </a:r>
          </a:p>
          <a:p>
            <a:pPr lvl="2">
              <a:spcBef>
                <a:spcPts val="800"/>
              </a:spcBef>
            </a:pPr>
            <a:r>
              <a:rPr lang="en-US" sz="1400">
                <a:cs typeface="Segoe UI"/>
              </a:rPr>
              <a:t>Communication Compliance (Email, Teams Chats, Teams Messages, Skype, Yammer messages)</a:t>
            </a:r>
          </a:p>
          <a:p>
            <a:pPr lvl="1">
              <a:spcBef>
                <a:spcPts val="800"/>
              </a:spcBef>
            </a:pPr>
            <a:r>
              <a:rPr lang="en-US" sz="1600">
                <a:cs typeface="Segoe UI"/>
              </a:rPr>
              <a:t>Dependencies:</a:t>
            </a:r>
            <a:endParaRPr lang="en-US"/>
          </a:p>
          <a:p>
            <a:pPr lvl="2">
              <a:spcBef>
                <a:spcPts val="800"/>
              </a:spcBef>
            </a:pPr>
            <a:r>
              <a:rPr lang="en-US" sz="1400">
                <a:cs typeface="Segoe UI"/>
              </a:rPr>
              <a:t>Mature, modern, fully-staffed compliance teams</a:t>
            </a:r>
          </a:p>
          <a:p>
            <a:pPr lvl="2">
              <a:spcBef>
                <a:spcPts val="800"/>
              </a:spcBef>
            </a:pPr>
            <a:r>
              <a:rPr lang="en-US" sz="1400">
                <a:cs typeface="Segoe UI"/>
              </a:rPr>
              <a:t>Ongoing monitoring and auditing for net new content and comms channels that may house sensitive data and "records"</a:t>
            </a:r>
          </a:p>
          <a:p>
            <a:pPr lvl="2">
              <a:spcBef>
                <a:spcPts val="800"/>
              </a:spcBef>
            </a:pPr>
            <a:r>
              <a:rPr lang="en-US" sz="1400">
                <a:cs typeface="Segoe UI"/>
              </a:rPr>
              <a:t>Deep understanding of regulatory, legal, and business obligations.... they change!</a:t>
            </a:r>
          </a:p>
          <a:p>
            <a:pPr lvl="1">
              <a:spcBef>
                <a:spcPts val="800"/>
              </a:spcBef>
            </a:pPr>
            <a:endParaRPr lang="en-US" sz="1600">
              <a:cs typeface="Segoe UI"/>
            </a:endParaRPr>
          </a:p>
        </p:txBody>
      </p:sp>
    </p:spTree>
    <p:extLst>
      <p:ext uri="{BB962C8B-B14F-4D97-AF65-F5344CB8AC3E}">
        <p14:creationId xmlns:p14="http://schemas.microsoft.com/office/powerpoint/2010/main" val="19276241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EC720E-9285-4C2B-B85B-1DF8499FCE3C}"/>
              </a:ext>
            </a:extLst>
          </p:cNvPr>
          <p:cNvSpPr>
            <a:spLocks noGrp="1"/>
          </p:cNvSpPr>
          <p:nvPr>
            <p:ph type="title"/>
          </p:nvPr>
        </p:nvSpPr>
        <p:spPr>
          <a:xfrm>
            <a:off x="274639" y="295274"/>
            <a:ext cx="11889564" cy="917575"/>
          </a:xfrm>
        </p:spPr>
        <p:txBody>
          <a:bodyPr wrap="square" anchor="t">
            <a:normAutofit/>
          </a:bodyPr>
          <a:lstStyle/>
          <a:p>
            <a:r>
              <a:rPr lang="en-US"/>
              <a:t>Scenarios</a:t>
            </a:r>
          </a:p>
        </p:txBody>
      </p:sp>
      <p:graphicFrame>
        <p:nvGraphicFramePr>
          <p:cNvPr id="6" name="Content Placeholder 2">
            <a:extLst>
              <a:ext uri="{FF2B5EF4-FFF2-40B4-BE49-F238E27FC236}">
                <a16:creationId xmlns:a16="http://schemas.microsoft.com/office/drawing/2014/main" id="{C26CFC30-66D4-45AC-9FC8-2FFF4A330DB5}"/>
              </a:ext>
            </a:extLst>
          </p:cNvPr>
          <p:cNvGraphicFramePr>
            <a:graphicFrameLocks noGrp="1"/>
          </p:cNvGraphicFramePr>
          <p:nvPr>
            <p:ph idx="1"/>
            <p:extLst>
              <p:ext uri="{D42A27DB-BD31-4B8C-83A1-F6EECF244321}">
                <p14:modId xmlns:p14="http://schemas.microsoft.com/office/powerpoint/2010/main" val="3603261454"/>
              </p:ext>
            </p:extLst>
          </p:nvPr>
        </p:nvGraphicFramePr>
        <p:xfrm>
          <a:off x="274640" y="1212851"/>
          <a:ext cx="11887198" cy="49668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78650908"/>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A626-74A1-4C7C-AE74-49DDFBF7A645}"/>
              </a:ext>
            </a:extLst>
          </p:cNvPr>
          <p:cNvSpPr>
            <a:spLocks noGrp="1"/>
          </p:cNvSpPr>
          <p:nvPr>
            <p:ph type="title"/>
          </p:nvPr>
        </p:nvSpPr>
        <p:spPr>
          <a:xfrm>
            <a:off x="274639" y="295274"/>
            <a:ext cx="11889564" cy="917575"/>
          </a:xfrm>
        </p:spPr>
        <p:txBody>
          <a:bodyPr/>
          <a:lstStyle/>
          <a:p>
            <a:r>
              <a:rPr lang="en-US"/>
              <a:t>Resources</a:t>
            </a:r>
          </a:p>
        </p:txBody>
      </p:sp>
      <p:sp>
        <p:nvSpPr>
          <p:cNvPr id="3" name="Content Placeholder 2">
            <a:extLst>
              <a:ext uri="{FF2B5EF4-FFF2-40B4-BE49-F238E27FC236}">
                <a16:creationId xmlns:a16="http://schemas.microsoft.com/office/drawing/2014/main" id="{4D0E5BCA-5A9C-446A-87EE-65F4FD0F5AC6}"/>
              </a:ext>
            </a:extLst>
          </p:cNvPr>
          <p:cNvSpPr>
            <a:spLocks noGrp="1"/>
          </p:cNvSpPr>
          <p:nvPr>
            <p:ph idx="1"/>
          </p:nvPr>
        </p:nvSpPr>
        <p:spPr>
          <a:xfrm>
            <a:off x="274640" y="1212851"/>
            <a:ext cx="11887198" cy="4966820"/>
          </a:xfrm>
        </p:spPr>
        <p:txBody>
          <a:bodyPr/>
          <a:lstStyle/>
          <a:p>
            <a:r>
              <a:rPr lang="en-US"/>
              <a:t>Maturity Model for Microsoft 365 – Introduction </a:t>
            </a:r>
            <a:r>
              <a:rPr lang="en-US">
                <a:hlinkClick r:id="rId2"/>
              </a:rPr>
              <a:t>https://symp.info/M365MM</a:t>
            </a:r>
            <a:endParaRPr lang="en-US"/>
          </a:p>
          <a:p>
            <a:r>
              <a:rPr lang="en-US"/>
              <a:t>Flowchart to determine when an item will be retained or permanently deleted </a:t>
            </a:r>
            <a:r>
              <a:rPr lang="en-US">
                <a:hlinkClick r:id="rId3"/>
              </a:rPr>
              <a:t>https://symp.info/RetentionFlowchart</a:t>
            </a:r>
            <a:endParaRPr lang="en-US"/>
          </a:p>
          <a:p>
            <a:endParaRPr lang="en-US"/>
          </a:p>
        </p:txBody>
      </p:sp>
    </p:spTree>
    <p:extLst>
      <p:ext uri="{BB962C8B-B14F-4D97-AF65-F5344CB8AC3E}">
        <p14:creationId xmlns:p14="http://schemas.microsoft.com/office/powerpoint/2010/main" val="1949146613"/>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97C3DD-4DD6-4A2F-B89C-49F294DF6CCD}"/>
              </a:ext>
            </a:extLst>
          </p:cNvPr>
          <p:cNvSpPr>
            <a:spLocks noGrp="1"/>
          </p:cNvSpPr>
          <p:nvPr>
            <p:ph type="title"/>
          </p:nvPr>
        </p:nvSpPr>
        <p:spPr>
          <a:xfrm>
            <a:off x="465138" y="632779"/>
            <a:ext cx="11533187" cy="411162"/>
          </a:xfrm>
        </p:spPr>
        <p:txBody>
          <a:bodyPr wrap="square" anchor="t">
            <a:normAutofit fontScale="90000"/>
          </a:bodyPr>
          <a:lstStyle/>
          <a:p>
            <a:r>
              <a:rPr lang="en-US"/>
              <a:t>Future topics</a:t>
            </a:r>
          </a:p>
        </p:txBody>
      </p:sp>
      <p:graphicFrame>
        <p:nvGraphicFramePr>
          <p:cNvPr id="6" name="Text Placeholder 2">
            <a:extLst>
              <a:ext uri="{FF2B5EF4-FFF2-40B4-BE49-F238E27FC236}">
                <a16:creationId xmlns:a16="http://schemas.microsoft.com/office/drawing/2014/main" id="{7B6270B7-7E45-484E-8232-3BE9CE692F48}"/>
              </a:ext>
            </a:extLst>
          </p:cNvPr>
          <p:cNvGraphicFramePr/>
          <p:nvPr>
            <p:extLst>
              <p:ext uri="{D42A27DB-BD31-4B8C-83A1-F6EECF244321}">
                <p14:modId xmlns:p14="http://schemas.microsoft.com/office/powerpoint/2010/main" val="3947021021"/>
              </p:ext>
            </p:extLst>
          </p:nvPr>
        </p:nvGraphicFramePr>
        <p:xfrm>
          <a:off x="465138" y="1225544"/>
          <a:ext cx="11533187" cy="43719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Arrow: Left 2">
            <a:extLst>
              <a:ext uri="{FF2B5EF4-FFF2-40B4-BE49-F238E27FC236}">
                <a16:creationId xmlns:a16="http://schemas.microsoft.com/office/drawing/2014/main" id="{8D173BF7-0506-4C14-B44D-D115B845B058}"/>
              </a:ext>
            </a:extLst>
          </p:cNvPr>
          <p:cNvSpPr/>
          <p:nvPr/>
        </p:nvSpPr>
        <p:spPr bwMode="auto">
          <a:xfrm>
            <a:off x="4914970" y="1427554"/>
            <a:ext cx="7290523" cy="738981"/>
          </a:xfrm>
          <a:prstGeom prst="lef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18288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a:gradFill>
                <a:gsLst>
                  <a:gs pos="0">
                    <a:srgbClr val="FFFFFF"/>
                  </a:gs>
                  <a:gs pos="100000">
                    <a:srgbClr val="FFFFFF"/>
                  </a:gs>
                </a:gsLst>
                <a:lin ang="5400000" scaled="0"/>
              </a:gradFill>
              <a:highlight>
                <a:srgbClr val="FFFF00"/>
              </a:highlight>
              <a:ea typeface="Segoe UI" pitchFamily="34" charset="0"/>
              <a:cs typeface="Segoe UI"/>
            </a:endParaRPr>
          </a:p>
        </p:txBody>
      </p:sp>
    </p:spTree>
    <p:extLst>
      <p:ext uri="{BB962C8B-B14F-4D97-AF65-F5344CB8AC3E}">
        <p14:creationId xmlns:p14="http://schemas.microsoft.com/office/powerpoint/2010/main" val="429115415"/>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61BE38-EB50-48A0-9D32-853A554C7127}"/>
              </a:ext>
            </a:extLst>
          </p:cNvPr>
          <p:cNvSpPr>
            <a:spLocks noGrp="1"/>
          </p:cNvSpPr>
          <p:nvPr>
            <p:ph type="title"/>
          </p:nvPr>
        </p:nvSpPr>
        <p:spPr/>
        <p:txBody>
          <a:bodyPr>
            <a:normAutofit fontScale="90000"/>
          </a:bodyPr>
          <a:lstStyle/>
          <a:p>
            <a:pPr algn="ctr"/>
            <a:r>
              <a:rPr lang="en-US">
                <a:cs typeface="Segoe UI Semibold"/>
              </a:rPr>
              <a:t>Thank you</a:t>
            </a:r>
            <a:endParaRPr lang="en-US"/>
          </a:p>
        </p:txBody>
      </p:sp>
      <p:sp>
        <p:nvSpPr>
          <p:cNvPr id="4" name="Text Placeholder 3">
            <a:extLst>
              <a:ext uri="{FF2B5EF4-FFF2-40B4-BE49-F238E27FC236}">
                <a16:creationId xmlns:a16="http://schemas.microsoft.com/office/drawing/2014/main" id="{A04E16D6-6682-4068-BF11-BA8E4E8E1BBC}"/>
              </a:ext>
            </a:extLst>
          </p:cNvPr>
          <p:cNvSpPr>
            <a:spLocks noGrp="1"/>
          </p:cNvSpPr>
          <p:nvPr>
            <p:ph idx="1"/>
          </p:nvPr>
        </p:nvSpPr>
        <p:spPr>
          <a:xfrm>
            <a:off x="274640" y="929068"/>
            <a:ext cx="11887198" cy="5486400"/>
          </a:xfrm>
        </p:spPr>
        <p:txBody>
          <a:bodyPr vert="horz" wrap="square" lIns="149217" tIns="93260" rIns="149217" bIns="93260" rtlCol="0" anchor="t">
            <a:spAutoFit/>
          </a:bodyPr>
          <a:lstStyle/>
          <a:p>
            <a:pPr marL="0" indent="0" algn="ctr">
              <a:buNone/>
            </a:pPr>
            <a:r>
              <a:rPr lang="en-US" sz="2400">
                <a:latin typeface="Segoe UI"/>
                <a:cs typeface="Segoe UI Semibold"/>
              </a:rPr>
              <a:t>Follow us on Twitter </a:t>
            </a:r>
          </a:p>
          <a:p>
            <a:pPr marL="0" indent="0" algn="ctr">
              <a:buNone/>
            </a:pPr>
            <a:r>
              <a:rPr lang="en-US" sz="2400">
                <a:solidFill>
                  <a:srgbClr val="0070C0"/>
                </a:solidFill>
                <a:latin typeface="Segoe UI"/>
                <a:cs typeface="Segoe UI Semibold"/>
              </a:rPr>
              <a:t>@M365Maturity</a:t>
            </a:r>
            <a:r>
              <a:rPr lang="en-FI" sz="2400">
                <a:solidFill>
                  <a:schemeClr val="tx1"/>
                </a:solidFill>
                <a:latin typeface="Segoe UI"/>
                <a:cs typeface="Segoe UI Semibold"/>
              </a:rPr>
              <a:t> | </a:t>
            </a:r>
            <a:r>
              <a:rPr lang="en-FI" sz="2400">
                <a:solidFill>
                  <a:srgbClr val="0070C0"/>
                </a:solidFill>
                <a:latin typeface="Segoe UI"/>
                <a:cs typeface="Segoe UI Semibold"/>
              </a:rPr>
              <a:t>@M365</a:t>
            </a:r>
            <a:r>
              <a:rPr lang="en-US" sz="2400" err="1">
                <a:solidFill>
                  <a:srgbClr val="0070C0"/>
                </a:solidFill>
                <a:latin typeface="Segoe UI"/>
                <a:cs typeface="Segoe UI Semibold"/>
              </a:rPr>
              <a:t>CommDocs</a:t>
            </a:r>
            <a:endParaRPr lang="en-US" sz="2400">
              <a:solidFill>
                <a:srgbClr val="0070C0"/>
              </a:solidFill>
              <a:latin typeface="Segoe UI"/>
              <a:cs typeface="Segoe UI Semibold"/>
            </a:endParaRPr>
          </a:p>
          <a:p>
            <a:pPr marL="0" indent="0" algn="ctr">
              <a:buNone/>
            </a:pPr>
            <a:endParaRPr lang="en-US" sz="2400">
              <a:solidFill>
                <a:srgbClr val="0070C0"/>
              </a:solidFill>
              <a:latin typeface="Segoe UI"/>
              <a:cs typeface="Segoe UI Semibold"/>
            </a:endParaRPr>
          </a:p>
          <a:p>
            <a:pPr marL="0" indent="0" algn="ctr">
              <a:buNone/>
            </a:pPr>
            <a:r>
              <a:rPr lang="en-US" sz="2400">
                <a:latin typeface="Segoe UI"/>
                <a:cs typeface="Segoe UI Semibold"/>
              </a:rPr>
              <a:t>Take the Maturity Model Self-Assessment</a:t>
            </a:r>
            <a:endParaRPr lang="en-US" sz="2400">
              <a:solidFill>
                <a:srgbClr val="0070C0"/>
              </a:solidFill>
              <a:latin typeface="Segoe UI"/>
              <a:cs typeface="Segoe UI Semibold"/>
            </a:endParaRPr>
          </a:p>
          <a:p>
            <a:pPr marL="0" indent="0" algn="ctr">
              <a:buNone/>
            </a:pPr>
            <a:r>
              <a:rPr lang="en-US" sz="2400">
                <a:solidFill>
                  <a:srgbClr val="0070C0"/>
                </a:solidFill>
                <a:latin typeface="Segoe UI"/>
                <a:cs typeface="Segoe UI Semibold"/>
                <a:hlinkClick r:id="rId3"/>
              </a:rPr>
              <a:t>https://symp.info/MM4M365-SelfAssessment</a:t>
            </a:r>
            <a:r>
              <a:rPr lang="en-US" sz="2400">
                <a:solidFill>
                  <a:srgbClr val="0070C0"/>
                </a:solidFill>
                <a:latin typeface="Segoe UI"/>
                <a:cs typeface="Segoe UI Semibold"/>
              </a:rPr>
              <a:t> </a:t>
            </a:r>
          </a:p>
          <a:p>
            <a:pPr marL="0" indent="0" algn="ctr">
              <a:buNone/>
            </a:pPr>
            <a:r>
              <a:rPr lang="en-US" sz="2400">
                <a:latin typeface="Segoe UI"/>
                <a:cs typeface="Segoe UI Semibold"/>
              </a:rPr>
              <a:t>Fill out the Maturity Model Survey</a:t>
            </a:r>
          </a:p>
          <a:p>
            <a:pPr marL="0" indent="0" algn="ctr">
              <a:buNone/>
            </a:pPr>
            <a:r>
              <a:rPr lang="en-US" sz="2400">
                <a:solidFill>
                  <a:srgbClr val="0070C0"/>
                </a:solidFill>
                <a:latin typeface="Segoe UI"/>
                <a:cs typeface="Segoe UI Semibold"/>
                <a:hlinkClick r:id="rId4">
                  <a:extLst>
                    <a:ext uri="{A12FA001-AC4F-418D-AE19-62706E023703}">
                      <ahyp:hlinkClr xmlns:ahyp="http://schemas.microsoft.com/office/drawing/2018/hyperlinkcolor" val="tx"/>
                    </a:ext>
                  </a:extLst>
                </a:hlinkClick>
              </a:rPr>
              <a:t>https://symp.info/MM4M365Survey</a:t>
            </a:r>
            <a:endParaRPr lang="en-US" sz="2400">
              <a:solidFill>
                <a:srgbClr val="0070C0"/>
              </a:solidFill>
              <a:latin typeface="Segoe UI"/>
              <a:cs typeface="Segoe UI Semibold"/>
            </a:endParaRPr>
          </a:p>
          <a:p>
            <a:pPr marL="0" indent="0" algn="ctr">
              <a:buNone/>
            </a:pPr>
            <a:r>
              <a:rPr lang="en-US" sz="2400">
                <a:latin typeface="Segoe UI"/>
                <a:cs typeface="Segoe UI Semibold"/>
              </a:rPr>
              <a:t>Discussions in </a:t>
            </a:r>
            <a:r>
              <a:rPr lang="en-US" sz="2400" err="1">
                <a:latin typeface="Segoe UI"/>
                <a:cs typeface="Segoe UI Semibold"/>
              </a:rPr>
              <a:t>Github</a:t>
            </a:r>
            <a:endParaRPr lang="en-US" sz="2400">
              <a:latin typeface="Segoe UI"/>
              <a:cs typeface="Segoe UI Semibold"/>
            </a:endParaRPr>
          </a:p>
          <a:p>
            <a:pPr marL="0" indent="0" algn="ctr">
              <a:buNone/>
            </a:pPr>
            <a:r>
              <a:rPr lang="en-US" sz="2400">
                <a:solidFill>
                  <a:srgbClr val="0070C0"/>
                </a:solidFill>
                <a:latin typeface="Segoe UI"/>
                <a:cs typeface="Segoe UI Semibold"/>
                <a:hlinkClick r:id="rId5">
                  <a:extLst>
                    <a:ext uri="{A12FA001-AC4F-418D-AE19-62706E023703}">
                      <ahyp:hlinkClr xmlns:ahyp="http://schemas.microsoft.com/office/drawing/2018/hyperlinkcolor" val="tx"/>
                    </a:ext>
                  </a:extLst>
                </a:hlinkClick>
              </a:rPr>
              <a:t>https://symp.info/MM4M365Discussion</a:t>
            </a:r>
            <a:endParaRPr lang="en-US" sz="2400">
              <a:solidFill>
                <a:srgbClr val="0070C0"/>
              </a:solidFill>
              <a:latin typeface="Segoe UI"/>
              <a:cs typeface="Segoe UI Semibold"/>
            </a:endParaRPr>
          </a:p>
          <a:p>
            <a:pPr marL="0" indent="0" algn="ctr">
              <a:buNone/>
            </a:pPr>
            <a:endParaRPr lang="en-US" sz="2400">
              <a:latin typeface="Segoe UI"/>
              <a:cs typeface="Segoe UI Semibold"/>
            </a:endParaRPr>
          </a:p>
          <a:p>
            <a:pPr marL="0" indent="0" algn="ctr">
              <a:buNone/>
            </a:pPr>
            <a:r>
              <a:rPr lang="en-US" sz="2400">
                <a:latin typeface="Segoe UI"/>
                <a:cs typeface="Segoe UI Semibold"/>
              </a:rPr>
              <a:t>Next</a:t>
            </a:r>
            <a:r>
              <a:rPr lang="en-FI" sz="2400">
                <a:latin typeface="Segoe UI"/>
                <a:cs typeface="Segoe UI Semibold"/>
              </a:rPr>
              <a:t> M</a:t>
            </a:r>
            <a:r>
              <a:rPr lang="en-US" sz="2400">
                <a:latin typeface="Segoe UI"/>
                <a:cs typeface="Segoe UI Semibold"/>
              </a:rPr>
              <a:t>M4M</a:t>
            </a:r>
            <a:r>
              <a:rPr lang="en-FI" sz="2400">
                <a:latin typeface="Segoe UI"/>
                <a:cs typeface="Segoe UI Semibold"/>
              </a:rPr>
              <a:t>365 </a:t>
            </a:r>
            <a:r>
              <a:rPr lang="en-US" sz="2400">
                <a:latin typeface="Segoe UI"/>
                <a:cs typeface="Segoe UI Semibold"/>
              </a:rPr>
              <a:t>monthly call: </a:t>
            </a:r>
            <a:r>
              <a:rPr lang="en-US" sz="2400" b="1">
                <a:latin typeface="Segoe UI"/>
                <a:cs typeface="Segoe UI Semibold"/>
              </a:rPr>
              <a:t>Sept 21</a:t>
            </a:r>
            <a:r>
              <a:rPr lang="en-US" sz="2400" b="1" baseline="30000">
                <a:latin typeface="Segoe UI"/>
                <a:cs typeface="Segoe UI Semibold"/>
              </a:rPr>
              <a:t>st</a:t>
            </a:r>
            <a:r>
              <a:rPr lang="en-US" sz="2400" b="1">
                <a:latin typeface="Segoe UI"/>
                <a:cs typeface="Segoe UI Semibold"/>
              </a:rPr>
              <a:t> at 10am ET / 7am PT</a:t>
            </a:r>
          </a:p>
          <a:p>
            <a:pPr marL="0" indent="0" algn="ctr">
              <a:buNone/>
            </a:pPr>
            <a:r>
              <a:rPr lang="en-US" sz="2400" i="1">
                <a:latin typeface="Segoe UI"/>
                <a:cs typeface="Segoe UI Semibold"/>
              </a:rPr>
              <a:t>Third Tuesday of every month</a:t>
            </a:r>
          </a:p>
          <a:p>
            <a:pPr marL="0" indent="0" algn="ctr">
              <a:buNone/>
            </a:pPr>
            <a:r>
              <a:rPr lang="en-US" sz="2400">
                <a:solidFill>
                  <a:srgbClr val="0070C0"/>
                </a:solidFill>
                <a:latin typeface="Segoe UI"/>
                <a:cs typeface="Segoe UI Semibold"/>
                <a:hlinkClick r:id="rId6"/>
              </a:rPr>
              <a:t>https://aka.ms/sharing-is-caring</a:t>
            </a:r>
            <a:r>
              <a:rPr lang="en-US" sz="2400">
                <a:solidFill>
                  <a:srgbClr val="0070C0"/>
                </a:solidFill>
                <a:latin typeface="Segoe UI"/>
                <a:cs typeface="Segoe UI Semibold"/>
              </a:rPr>
              <a:t> </a:t>
            </a:r>
            <a:endParaRPr lang="en-FI" sz="2400">
              <a:solidFill>
                <a:srgbClr val="0070C0"/>
              </a:solidFill>
              <a:latin typeface="Segoe UI"/>
              <a:cs typeface="Segoe UI Semibold"/>
            </a:endParaRPr>
          </a:p>
        </p:txBody>
      </p:sp>
      <p:pic>
        <p:nvPicPr>
          <p:cNvPr id="6" name="Picture 5" descr="A picture containing text&#10;&#10;Description automatically generated">
            <a:extLst>
              <a:ext uri="{FF2B5EF4-FFF2-40B4-BE49-F238E27FC236}">
                <a16:creationId xmlns:a16="http://schemas.microsoft.com/office/drawing/2014/main" id="{8FE52AFD-FA28-48F5-9C59-03CAA72B7310}"/>
              </a:ext>
            </a:extLst>
          </p:cNvPr>
          <p:cNvPicPr>
            <a:picLocks noChangeAspect="1"/>
          </p:cNvPicPr>
          <p:nvPr/>
        </p:nvPicPr>
        <p:blipFill>
          <a:blip r:embed="rId7"/>
          <a:stretch>
            <a:fillRect/>
          </a:stretch>
        </p:blipFill>
        <p:spPr>
          <a:xfrm>
            <a:off x="506152" y="295274"/>
            <a:ext cx="2205214" cy="2938507"/>
          </a:xfrm>
          <a:prstGeom prst="rect">
            <a:avLst/>
          </a:prstGeom>
        </p:spPr>
      </p:pic>
    </p:spTree>
    <p:extLst>
      <p:ext uri="{BB962C8B-B14F-4D97-AF65-F5344CB8AC3E}">
        <p14:creationId xmlns:p14="http://schemas.microsoft.com/office/powerpoint/2010/main" val="2967945684"/>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clock, cup, drawing&#10;&#10;Description automatically generated">
            <a:extLst>
              <a:ext uri="{FF2B5EF4-FFF2-40B4-BE49-F238E27FC236}">
                <a16:creationId xmlns:a16="http://schemas.microsoft.com/office/drawing/2014/main" id="{3396191F-084A-4CED-B138-2AE8D989A480}"/>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635732" y="1196775"/>
            <a:ext cx="3165009" cy="4127699"/>
          </a:xfrm>
          <a:prstGeom prst="rect">
            <a:avLst/>
          </a:prstGeom>
          <a:effectLst>
            <a:outerShdw blurRad="50800" dist="38100" dir="2700000" algn="tl" rotWithShape="0">
              <a:prstClr val="black">
                <a:alpha val="40000"/>
              </a:prstClr>
            </a:outerShdw>
          </a:effectLst>
        </p:spPr>
      </p:pic>
      <p:pic>
        <p:nvPicPr>
          <p:cNvPr id="7" name="Picture 6" descr="A picture containing drawing&#10;&#10;Description automatically generated">
            <a:extLst>
              <a:ext uri="{FF2B5EF4-FFF2-40B4-BE49-F238E27FC236}">
                <a16:creationId xmlns:a16="http://schemas.microsoft.com/office/drawing/2014/main" id="{A9E55B07-F4F1-493C-8610-E42D21910180}"/>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05537" y="5799477"/>
            <a:ext cx="2497398" cy="918652"/>
          </a:xfrm>
          <a:prstGeom prst="rect">
            <a:avLst/>
          </a:prstGeom>
        </p:spPr>
      </p:pic>
      <p:sp>
        <p:nvSpPr>
          <p:cNvPr id="5" name="TextBox 4">
            <a:extLst>
              <a:ext uri="{FF2B5EF4-FFF2-40B4-BE49-F238E27FC236}">
                <a16:creationId xmlns:a16="http://schemas.microsoft.com/office/drawing/2014/main" id="{4437C971-2E09-4A3C-B78B-B3B1E8CBA41B}"/>
              </a:ext>
            </a:extLst>
          </p:cNvPr>
          <p:cNvSpPr txBox="1"/>
          <p:nvPr/>
        </p:nvSpPr>
        <p:spPr>
          <a:xfrm>
            <a:off x="10496310" y="97972"/>
            <a:ext cx="1858522" cy="517065"/>
          </a:xfrm>
          <a:prstGeom prst="rect">
            <a:avLst/>
          </a:prstGeom>
          <a:noFill/>
        </p:spPr>
        <p:txBody>
          <a:bodyPr wrap="none" lIns="182880" tIns="146304" rIns="182880" bIns="146304" rtlCol="0">
            <a:spAutoFit/>
          </a:bodyPr>
          <a:lstStyle/>
          <a:p>
            <a:pPr>
              <a:lnSpc>
                <a:spcPct val="90000"/>
              </a:lnSpc>
              <a:spcAft>
                <a:spcPts val="600"/>
              </a:spcAft>
            </a:pPr>
            <a:r>
              <a:rPr lang="en-US" sz="1600">
                <a:solidFill>
                  <a:schemeClr val="bg1"/>
                </a:solidFill>
                <a:latin typeface="Segoe UI Light" panose="020B0502040204020203" pitchFamily="34" charset="0"/>
                <a:cs typeface="Segoe UI Light" panose="020B0502040204020203" pitchFamily="34" charset="0"/>
              </a:rPr>
              <a:t>aka.ms/m365pnp</a:t>
            </a:r>
          </a:p>
        </p:txBody>
      </p:sp>
      <p:sp>
        <p:nvSpPr>
          <p:cNvPr id="2" name="Oval 1">
            <a:extLst>
              <a:ext uri="{FF2B5EF4-FFF2-40B4-BE49-F238E27FC236}">
                <a16:creationId xmlns:a16="http://schemas.microsoft.com/office/drawing/2014/main" id="{16F22A0D-74B1-4224-A9FB-7A46887A11C4}"/>
              </a:ext>
            </a:extLst>
          </p:cNvPr>
          <p:cNvSpPr/>
          <p:nvPr/>
        </p:nvSpPr>
        <p:spPr bwMode="auto">
          <a:xfrm>
            <a:off x="6360344" y="2693071"/>
            <a:ext cx="104123" cy="100572"/>
          </a:xfrm>
          <a:prstGeom prst="ellipse">
            <a:avLst/>
          </a:prstGeom>
          <a:solidFill>
            <a:schemeClr val="bg1">
              <a:lumMod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4" name="Oval 3">
            <a:extLst>
              <a:ext uri="{FF2B5EF4-FFF2-40B4-BE49-F238E27FC236}">
                <a16:creationId xmlns:a16="http://schemas.microsoft.com/office/drawing/2014/main" id="{DCD26878-CFA2-4175-8AE5-606DEC54503D}"/>
              </a:ext>
            </a:extLst>
          </p:cNvPr>
          <p:cNvSpPr/>
          <p:nvPr/>
        </p:nvSpPr>
        <p:spPr bwMode="auto">
          <a:xfrm>
            <a:off x="6382513" y="2704319"/>
            <a:ext cx="30794" cy="30920"/>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2" name="Freeform: Shape 11">
            <a:extLst>
              <a:ext uri="{FF2B5EF4-FFF2-40B4-BE49-F238E27FC236}">
                <a16:creationId xmlns:a16="http://schemas.microsoft.com/office/drawing/2014/main" id="{DFCC2E11-7C5D-44E1-A237-A0D0172DE310}"/>
              </a:ext>
            </a:extLst>
          </p:cNvPr>
          <p:cNvSpPr/>
          <p:nvPr/>
        </p:nvSpPr>
        <p:spPr bwMode="auto">
          <a:xfrm>
            <a:off x="6326458" y="2628900"/>
            <a:ext cx="170022" cy="109728"/>
          </a:xfrm>
          <a:custGeom>
            <a:avLst/>
            <a:gdLst>
              <a:gd name="connsiteX0" fmla="*/ 85011 w 170022"/>
              <a:gd name="connsiteY0" fmla="*/ 0 h 89935"/>
              <a:gd name="connsiteX1" fmla="*/ 165053 w 170022"/>
              <a:gd name="connsiteY1" fmla="*/ 61432 h 89935"/>
              <a:gd name="connsiteX2" fmla="*/ 170022 w 170022"/>
              <a:gd name="connsiteY2" fmla="*/ 89935 h 89935"/>
              <a:gd name="connsiteX3" fmla="*/ 148607 w 170022"/>
              <a:gd name="connsiteY3" fmla="*/ 83268 h 89935"/>
              <a:gd name="connsiteX4" fmla="*/ 85011 w 170022"/>
              <a:gd name="connsiteY4" fmla="*/ 77339 h 89935"/>
              <a:gd name="connsiteX5" fmla="*/ 21416 w 170022"/>
              <a:gd name="connsiteY5" fmla="*/ 83268 h 89935"/>
              <a:gd name="connsiteX6" fmla="*/ 0 w 170022"/>
              <a:gd name="connsiteY6" fmla="*/ 89935 h 89935"/>
              <a:gd name="connsiteX7" fmla="*/ 4970 w 170022"/>
              <a:gd name="connsiteY7" fmla="*/ 61432 h 89935"/>
              <a:gd name="connsiteX8" fmla="*/ 85011 w 170022"/>
              <a:gd name="connsiteY8" fmla="*/ 0 h 89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0022" h="89935">
                <a:moveTo>
                  <a:pt x="85011" y="0"/>
                </a:moveTo>
                <a:cubicBezTo>
                  <a:pt x="120993" y="0"/>
                  <a:pt x="151865" y="25331"/>
                  <a:pt x="165053" y="61432"/>
                </a:cubicBezTo>
                <a:lnTo>
                  <a:pt x="170022" y="89935"/>
                </a:lnTo>
                <a:lnTo>
                  <a:pt x="148607" y="83268"/>
                </a:lnTo>
                <a:cubicBezTo>
                  <a:pt x="129060" y="79450"/>
                  <a:pt x="107570" y="77339"/>
                  <a:pt x="85011" y="77339"/>
                </a:cubicBezTo>
                <a:cubicBezTo>
                  <a:pt x="62453" y="77339"/>
                  <a:pt x="40963" y="79450"/>
                  <a:pt x="21416" y="83268"/>
                </a:cubicBezTo>
                <a:lnTo>
                  <a:pt x="0" y="89935"/>
                </a:lnTo>
                <a:lnTo>
                  <a:pt x="4970" y="61432"/>
                </a:lnTo>
                <a:cubicBezTo>
                  <a:pt x="18157" y="25331"/>
                  <a:pt x="49029" y="0"/>
                  <a:pt x="85011" y="0"/>
                </a:cubicBezTo>
                <a:close/>
              </a:path>
            </a:pathLst>
          </a:custGeom>
          <a:solidFill>
            <a:srgbClr val="4E331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4" name="Freeform: Shape 13">
            <a:extLst>
              <a:ext uri="{FF2B5EF4-FFF2-40B4-BE49-F238E27FC236}">
                <a16:creationId xmlns:a16="http://schemas.microsoft.com/office/drawing/2014/main" id="{59D69BF6-8F22-4052-ABE8-5C7AA2998EBE}"/>
              </a:ext>
            </a:extLst>
          </p:cNvPr>
          <p:cNvSpPr/>
          <p:nvPr/>
        </p:nvSpPr>
        <p:spPr bwMode="auto">
          <a:xfrm>
            <a:off x="6331220" y="2724099"/>
            <a:ext cx="182880" cy="113051"/>
          </a:xfrm>
          <a:custGeom>
            <a:avLst/>
            <a:gdLst>
              <a:gd name="connsiteX0" fmla="*/ 171562 w 173736"/>
              <a:gd name="connsiteY0" fmla="*/ 0 h 113051"/>
              <a:gd name="connsiteX1" fmla="*/ 173736 w 173736"/>
              <a:gd name="connsiteY1" fmla="*/ 12467 h 113051"/>
              <a:gd name="connsiteX2" fmla="*/ 86868 w 173736"/>
              <a:gd name="connsiteY2" fmla="*/ 113051 h 113051"/>
              <a:gd name="connsiteX3" fmla="*/ 0 w 173736"/>
              <a:gd name="connsiteY3" fmla="*/ 12467 h 113051"/>
              <a:gd name="connsiteX4" fmla="*/ 384 w 173736"/>
              <a:gd name="connsiteY4" fmla="*/ 10269 h 113051"/>
              <a:gd name="connsiteX5" fmla="*/ 65748 w 173736"/>
              <a:gd name="connsiteY5" fmla="*/ 15577 h 113051"/>
              <a:gd name="connsiteX6" fmla="*/ 134802 w 173736"/>
              <a:gd name="connsiteY6" fmla="*/ 9969 h 11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3736" h="113051">
                <a:moveTo>
                  <a:pt x="171562" y="0"/>
                </a:moveTo>
                <a:lnTo>
                  <a:pt x="173736" y="12467"/>
                </a:lnTo>
                <a:cubicBezTo>
                  <a:pt x="173736" y="68018"/>
                  <a:pt x="134844" y="113051"/>
                  <a:pt x="86868" y="113051"/>
                </a:cubicBezTo>
                <a:cubicBezTo>
                  <a:pt x="38892" y="113051"/>
                  <a:pt x="0" y="68018"/>
                  <a:pt x="0" y="12467"/>
                </a:cubicBezTo>
                <a:lnTo>
                  <a:pt x="384" y="10269"/>
                </a:lnTo>
                <a:lnTo>
                  <a:pt x="65748" y="15577"/>
                </a:lnTo>
                <a:cubicBezTo>
                  <a:pt x="90243" y="15577"/>
                  <a:pt x="113577" y="13580"/>
                  <a:pt x="134802" y="9969"/>
                </a:cubicBezTo>
                <a:close/>
              </a:path>
            </a:pathLst>
          </a:custGeom>
          <a:solidFill>
            <a:srgbClr val="4E331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0396857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1000"/>
                                  </p:stCondLst>
                                  <p:childTnLst>
                                    <p:set>
                                      <p:cBhvr>
                                        <p:cTn id="6" dur="1" fill="hold">
                                          <p:stCondLst>
                                            <p:cond delay="0"/>
                                          </p:stCondLst>
                                        </p:cTn>
                                        <p:tgtEl>
                                          <p:spTgt spid="14"/>
                                        </p:tgtEl>
                                        <p:attrNameLst>
                                          <p:attrName>style.visibility</p:attrName>
                                        </p:attrNameLst>
                                      </p:cBhvr>
                                      <p:to>
                                        <p:strVal val="visible"/>
                                      </p:to>
                                    </p:set>
                                    <p:animEffect transition="in" filter="wipe(down)">
                                      <p:cBhvr>
                                        <p:cTn id="7" dur="500"/>
                                        <p:tgtEl>
                                          <p:spTgt spid="14"/>
                                        </p:tgtEl>
                                      </p:cBhvr>
                                    </p:animEffect>
                                  </p:childTnLst>
                                </p:cTn>
                              </p:par>
                              <p:par>
                                <p:cTn id="8" presetID="22" presetClass="entr" presetSubtype="1" fill="hold" grpId="0" nodeType="withEffect">
                                  <p:stCondLst>
                                    <p:cond delay="1000"/>
                                  </p:stCondLst>
                                  <p:childTnLst>
                                    <p:set>
                                      <p:cBhvr>
                                        <p:cTn id="9" dur="1" fill="hold">
                                          <p:stCondLst>
                                            <p:cond delay="0"/>
                                          </p:stCondLst>
                                        </p:cTn>
                                        <p:tgtEl>
                                          <p:spTgt spid="12"/>
                                        </p:tgtEl>
                                        <p:attrNameLst>
                                          <p:attrName>style.visibility</p:attrName>
                                        </p:attrNameLst>
                                      </p:cBhvr>
                                      <p:to>
                                        <p:strVal val="visible"/>
                                      </p:to>
                                    </p:set>
                                    <p:animEffect transition="in" filter="wipe(up)">
                                      <p:cBhvr>
                                        <p:cTn id="10" dur="500"/>
                                        <p:tgtEl>
                                          <p:spTgt spid="12"/>
                                        </p:tgtEl>
                                      </p:cBhvr>
                                    </p:animEffect>
                                  </p:childTnLst>
                                </p:cTn>
                              </p:par>
                            </p:childTnLst>
                          </p:cTn>
                        </p:par>
                        <p:par>
                          <p:cTn id="11" fill="hold">
                            <p:stCondLst>
                              <p:cond delay="1500"/>
                            </p:stCondLst>
                            <p:childTnLst>
                              <p:par>
                                <p:cTn id="12" presetID="22" presetClass="exit" presetSubtype="4" fill="hold" grpId="1" nodeType="afterEffect">
                                  <p:stCondLst>
                                    <p:cond delay="500"/>
                                  </p:stCondLst>
                                  <p:childTnLst>
                                    <p:animEffect transition="out" filter="wipe(down)">
                                      <p:cBhvr>
                                        <p:cTn id="13" dur="300"/>
                                        <p:tgtEl>
                                          <p:spTgt spid="12"/>
                                        </p:tgtEl>
                                      </p:cBhvr>
                                    </p:animEffect>
                                    <p:set>
                                      <p:cBhvr>
                                        <p:cTn id="14" dur="1" fill="hold">
                                          <p:stCondLst>
                                            <p:cond delay="299"/>
                                          </p:stCondLst>
                                        </p:cTn>
                                        <p:tgtEl>
                                          <p:spTgt spid="12"/>
                                        </p:tgtEl>
                                        <p:attrNameLst>
                                          <p:attrName>style.visibility</p:attrName>
                                        </p:attrNameLst>
                                      </p:cBhvr>
                                      <p:to>
                                        <p:strVal val="hidden"/>
                                      </p:to>
                                    </p:set>
                                  </p:childTnLst>
                                </p:cTn>
                              </p:par>
                              <p:par>
                                <p:cTn id="15" presetID="22" presetClass="exit" presetSubtype="1" fill="hold" grpId="1" nodeType="withEffect">
                                  <p:stCondLst>
                                    <p:cond delay="500"/>
                                  </p:stCondLst>
                                  <p:childTnLst>
                                    <p:animEffect transition="out" filter="wipe(up)">
                                      <p:cBhvr>
                                        <p:cTn id="16" dur="300"/>
                                        <p:tgtEl>
                                          <p:spTgt spid="14"/>
                                        </p:tgtEl>
                                      </p:cBhvr>
                                    </p:animEffect>
                                    <p:set>
                                      <p:cBhvr>
                                        <p:cTn id="17" dur="1" fill="hold">
                                          <p:stCondLst>
                                            <p:cond delay="2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P spid="14" grpId="0" animBg="1"/>
      <p:bldP spid="14" grpId="1"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18B1F21-4542-4C4E-A89E-F68CB336D10E}"/>
              </a:ext>
            </a:extLst>
          </p:cNvPr>
          <p:cNvSpPr/>
          <p:nvPr/>
        </p:nvSpPr>
        <p:spPr bwMode="auto">
          <a:xfrm>
            <a:off x="290737" y="1477818"/>
            <a:ext cx="5208627" cy="4498109"/>
          </a:xfrm>
          <a:prstGeom prst="rect">
            <a:avLst/>
          </a:prstGeom>
          <a:solidFill>
            <a:srgbClr val="EAF4FC"/>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err="1">
              <a:gradFill>
                <a:gsLst>
                  <a:gs pos="0">
                    <a:srgbClr val="FFFFFF"/>
                  </a:gs>
                  <a:gs pos="100000">
                    <a:srgbClr val="FFFFFF"/>
                  </a:gs>
                </a:gsLst>
                <a:lin ang="5400000" scaled="0"/>
              </a:gradFill>
              <a:ea typeface="Segoe UI" pitchFamily="34" charset="0"/>
              <a:cs typeface="Segoe UI" pitchFamily="34" charset="0"/>
            </a:endParaRPr>
          </a:p>
        </p:txBody>
      </p:sp>
      <p:pic>
        <p:nvPicPr>
          <p:cNvPr id="44" name="Picture 43" descr="A picture containing screen, building, blue, window&#10;&#10;Description automatically generated">
            <a:extLst>
              <a:ext uri="{FF2B5EF4-FFF2-40B4-BE49-F238E27FC236}">
                <a16:creationId xmlns:a16="http://schemas.microsoft.com/office/drawing/2014/main" id="{974FFE2D-ACC2-4E40-B482-D4BD5AF242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0737" y="51863"/>
            <a:ext cx="1166193" cy="1130310"/>
          </a:xfrm>
          <a:prstGeom prst="rect">
            <a:avLst/>
          </a:prstGeom>
        </p:spPr>
      </p:pic>
      <p:sp>
        <p:nvSpPr>
          <p:cNvPr id="45" name="Title 1">
            <a:extLst>
              <a:ext uri="{FF2B5EF4-FFF2-40B4-BE49-F238E27FC236}">
                <a16:creationId xmlns:a16="http://schemas.microsoft.com/office/drawing/2014/main" id="{3169934D-53E7-4E44-B953-6021F38A0654}"/>
              </a:ext>
            </a:extLst>
          </p:cNvPr>
          <p:cNvSpPr>
            <a:spLocks noGrp="1"/>
          </p:cNvSpPr>
          <p:nvPr>
            <p:ph type="title"/>
          </p:nvPr>
        </p:nvSpPr>
        <p:spPr>
          <a:xfrm>
            <a:off x="1267862" y="102547"/>
            <a:ext cx="10724938" cy="1017843"/>
          </a:xfrm>
        </p:spPr>
        <p:txBody>
          <a:bodyPr>
            <a:normAutofit/>
          </a:bodyPr>
          <a:lstStyle/>
          <a:p>
            <a:pPr lvl="0"/>
            <a:r>
              <a:rPr lang="en-US" sz="3264">
                <a:solidFill>
                  <a:schemeClr val="bg1">
                    <a:lumMod val="10000"/>
                  </a:schemeClr>
                </a:solidFill>
                <a:latin typeface="Segoe UI Semibold" panose="020B0702040204020203" pitchFamily="34" charset="0"/>
                <a:cs typeface="Segoe UI Semibold" panose="020B0702040204020203" pitchFamily="34" charset="0"/>
              </a:rPr>
              <a:t>The approach and articles on Microsoft Docs </a:t>
            </a:r>
            <a:endParaRPr lang="en-GB" sz="3264">
              <a:solidFill>
                <a:schemeClr val="bg1">
                  <a:lumMod val="10000"/>
                </a:schemeClr>
              </a:solidFill>
              <a:latin typeface="Segoe UI Semibold" panose="020B0702040204020203" pitchFamily="34" charset="0"/>
              <a:cs typeface="Segoe UI Semibold" panose="020B0702040204020203" pitchFamily="34" charset="0"/>
            </a:endParaRPr>
          </a:p>
        </p:txBody>
      </p:sp>
      <p:graphicFrame>
        <p:nvGraphicFramePr>
          <p:cNvPr id="2" name="Diagram 1">
            <a:extLst>
              <a:ext uri="{FF2B5EF4-FFF2-40B4-BE49-F238E27FC236}">
                <a16:creationId xmlns:a16="http://schemas.microsoft.com/office/drawing/2014/main" id="{FC902624-354B-453B-BE91-C0076C214382}"/>
              </a:ext>
            </a:extLst>
          </p:cNvPr>
          <p:cNvGraphicFramePr/>
          <p:nvPr>
            <p:extLst>
              <p:ext uri="{D42A27DB-BD31-4B8C-83A1-F6EECF244321}">
                <p14:modId xmlns:p14="http://schemas.microsoft.com/office/powerpoint/2010/main" val="1203297949"/>
              </p:ext>
            </p:extLst>
          </p:nvPr>
        </p:nvGraphicFramePr>
        <p:xfrm>
          <a:off x="378691" y="1722406"/>
          <a:ext cx="4962517" cy="478923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48" name="Rectangle 47">
            <a:extLst>
              <a:ext uri="{FF2B5EF4-FFF2-40B4-BE49-F238E27FC236}">
                <a16:creationId xmlns:a16="http://schemas.microsoft.com/office/drawing/2014/main" id="{19A48F92-A8B8-4CD8-ABB3-B702150380AD}"/>
              </a:ext>
            </a:extLst>
          </p:cNvPr>
          <p:cNvSpPr/>
          <p:nvPr/>
        </p:nvSpPr>
        <p:spPr bwMode="auto">
          <a:xfrm>
            <a:off x="1499400" y="1753136"/>
            <a:ext cx="2729962" cy="461726"/>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400" b="1" spc="300">
                <a:gradFill>
                  <a:gsLst>
                    <a:gs pos="0">
                      <a:srgbClr val="FFFFFF"/>
                    </a:gs>
                    <a:gs pos="100000">
                      <a:srgbClr val="FFFFFF"/>
                    </a:gs>
                  </a:gsLst>
                  <a:lin ang="5400000" scaled="0"/>
                </a:gradFill>
                <a:latin typeface="Segoe UI Black" panose="020B0A02040204020203" pitchFamily="34" charset="0"/>
                <a:ea typeface="Segoe UI Black" panose="020B0A02040204020203" pitchFamily="34" charset="0"/>
                <a:cs typeface="Segoe UI Semibold" panose="020B0702040204020203" pitchFamily="34" charset="0"/>
              </a:rPr>
              <a:t>PURPOSE</a:t>
            </a:r>
          </a:p>
        </p:txBody>
      </p:sp>
      <p:grpSp>
        <p:nvGrpSpPr>
          <p:cNvPr id="4" name="Group 3">
            <a:extLst>
              <a:ext uri="{FF2B5EF4-FFF2-40B4-BE49-F238E27FC236}">
                <a16:creationId xmlns:a16="http://schemas.microsoft.com/office/drawing/2014/main" id="{AADDADCD-7808-4F55-97DA-D9C5A32555CC}"/>
              </a:ext>
            </a:extLst>
          </p:cNvPr>
          <p:cNvGrpSpPr/>
          <p:nvPr/>
        </p:nvGrpSpPr>
        <p:grpSpPr>
          <a:xfrm>
            <a:off x="5883735" y="1182861"/>
            <a:ext cx="6136154" cy="5652770"/>
            <a:chOff x="5569703" y="730286"/>
            <a:chExt cx="6136154" cy="5652770"/>
          </a:xfrm>
        </p:grpSpPr>
        <p:sp>
          <p:nvSpPr>
            <p:cNvPr id="10" name="Rectangle: Rounded Corners 9">
              <a:extLst>
                <a:ext uri="{FF2B5EF4-FFF2-40B4-BE49-F238E27FC236}">
                  <a16:creationId xmlns:a16="http://schemas.microsoft.com/office/drawing/2014/main" id="{A0E13AF7-CE9D-4492-8A6E-FFF9165C57BD}"/>
                </a:ext>
              </a:extLst>
            </p:cNvPr>
            <p:cNvSpPr/>
            <p:nvPr/>
          </p:nvSpPr>
          <p:spPr>
            <a:xfrm>
              <a:off x="5569707" y="1990809"/>
              <a:ext cx="1999244" cy="395628"/>
            </a:xfrm>
            <a:prstGeom prst="roundRect">
              <a:avLst/>
            </a:prstGeom>
            <a:solidFill>
              <a:srgbClr val="6264A7"/>
            </a:solidFill>
            <a:ln>
              <a:solidFill>
                <a:srgbClr val="6264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chemeClr val="bg2"/>
                  </a:solidFill>
                  <a:latin typeface="Segoe UI" panose="020B0502040204020203" pitchFamily="34" charset="0"/>
                  <a:cs typeface="Segoe UI" panose="020B0502040204020203" pitchFamily="34" charset="0"/>
                </a:rPr>
                <a:t>Business Process</a:t>
              </a:r>
            </a:p>
          </p:txBody>
        </p:sp>
        <p:sp>
          <p:nvSpPr>
            <p:cNvPr id="13" name="Rectangle: Rounded Corners 12">
              <a:extLst>
                <a:ext uri="{FF2B5EF4-FFF2-40B4-BE49-F238E27FC236}">
                  <a16:creationId xmlns:a16="http://schemas.microsoft.com/office/drawing/2014/main" id="{4FA0D078-BD87-4F92-90D3-E0A78CA4B9F0}"/>
                </a:ext>
              </a:extLst>
            </p:cNvPr>
            <p:cNvSpPr/>
            <p:nvPr/>
          </p:nvSpPr>
          <p:spPr>
            <a:xfrm>
              <a:off x="5569703" y="5273857"/>
              <a:ext cx="1999244" cy="395628"/>
            </a:xfrm>
            <a:prstGeom prst="roundRect">
              <a:avLst/>
            </a:prstGeom>
            <a:solidFill>
              <a:srgbClr val="6264A7"/>
            </a:solidFill>
            <a:ln>
              <a:solidFill>
                <a:srgbClr val="6264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chemeClr val="bg2"/>
                  </a:solidFill>
                  <a:latin typeface="Segoe UI" panose="020B0502040204020203" pitchFamily="34" charset="0"/>
                  <a:cs typeface="Segoe UI" panose="020B0502040204020203" pitchFamily="34" charset="0"/>
                </a:rPr>
                <a:t>Staff &amp; Training</a:t>
              </a:r>
            </a:p>
          </p:txBody>
        </p:sp>
        <p:sp>
          <p:nvSpPr>
            <p:cNvPr id="14" name="Rectangle: Rounded Corners 13">
              <a:extLst>
                <a:ext uri="{FF2B5EF4-FFF2-40B4-BE49-F238E27FC236}">
                  <a16:creationId xmlns:a16="http://schemas.microsoft.com/office/drawing/2014/main" id="{DD176176-8825-4525-89B3-E23F88E37AE3}"/>
                </a:ext>
              </a:extLst>
            </p:cNvPr>
            <p:cNvSpPr/>
            <p:nvPr/>
          </p:nvSpPr>
          <p:spPr>
            <a:xfrm>
              <a:off x="5569703" y="2539472"/>
              <a:ext cx="1999244" cy="395628"/>
            </a:xfrm>
            <a:prstGeom prst="roundRect">
              <a:avLst/>
            </a:prstGeom>
            <a:solidFill>
              <a:srgbClr val="6264A7"/>
            </a:solidFill>
            <a:ln>
              <a:solidFill>
                <a:srgbClr val="6264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chemeClr val="bg2"/>
                  </a:solidFill>
                  <a:latin typeface="Segoe UI" panose="020B0502040204020203" pitchFamily="34" charset="0"/>
                  <a:cs typeface="Segoe UI" panose="020B0502040204020203" pitchFamily="34" charset="0"/>
                </a:rPr>
                <a:t>Collaboration</a:t>
              </a:r>
            </a:p>
          </p:txBody>
        </p:sp>
        <p:sp>
          <p:nvSpPr>
            <p:cNvPr id="15" name="Rectangle: Rounded Corners 14">
              <a:extLst>
                <a:ext uri="{FF2B5EF4-FFF2-40B4-BE49-F238E27FC236}">
                  <a16:creationId xmlns:a16="http://schemas.microsoft.com/office/drawing/2014/main" id="{F87D08E3-0C70-49CE-B3AB-18AB549102D6}"/>
                </a:ext>
              </a:extLst>
            </p:cNvPr>
            <p:cNvSpPr/>
            <p:nvPr/>
          </p:nvSpPr>
          <p:spPr>
            <a:xfrm>
              <a:off x="5569703" y="3088135"/>
              <a:ext cx="1999244" cy="395628"/>
            </a:xfrm>
            <a:prstGeom prst="roundRect">
              <a:avLst/>
            </a:prstGeom>
            <a:solidFill>
              <a:srgbClr val="6264A7"/>
            </a:solidFill>
            <a:ln>
              <a:solidFill>
                <a:srgbClr val="6264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chemeClr val="bg2"/>
                  </a:solidFill>
                  <a:latin typeface="Segoe UI" panose="020B0502040204020203" pitchFamily="34" charset="0"/>
                  <a:cs typeface="Segoe UI" panose="020B0502040204020203" pitchFamily="34" charset="0"/>
                </a:rPr>
                <a:t>Communication</a:t>
              </a:r>
            </a:p>
          </p:txBody>
        </p:sp>
        <p:sp>
          <p:nvSpPr>
            <p:cNvPr id="16" name="Rectangle: Rounded Corners 15">
              <a:extLst>
                <a:ext uri="{FF2B5EF4-FFF2-40B4-BE49-F238E27FC236}">
                  <a16:creationId xmlns:a16="http://schemas.microsoft.com/office/drawing/2014/main" id="{A9C7852C-C5F2-4FC0-8C17-B0F0A0773971}"/>
                </a:ext>
              </a:extLst>
            </p:cNvPr>
            <p:cNvSpPr/>
            <p:nvPr/>
          </p:nvSpPr>
          <p:spPr>
            <a:xfrm>
              <a:off x="5569703" y="3636798"/>
              <a:ext cx="1999244" cy="395628"/>
            </a:xfrm>
            <a:prstGeom prst="roundRect">
              <a:avLst/>
            </a:prstGeom>
            <a:solidFill>
              <a:srgbClr val="6264A7"/>
            </a:solidFill>
            <a:ln>
              <a:solidFill>
                <a:srgbClr val="6264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chemeClr val="bg2"/>
                  </a:solidFill>
                  <a:latin typeface="Segoe UI" panose="020B0502040204020203" pitchFamily="34" charset="0"/>
                  <a:cs typeface="Segoe UI" panose="020B0502040204020203" pitchFamily="34" charset="0"/>
                </a:rPr>
                <a:t>Management of Content</a:t>
              </a:r>
            </a:p>
          </p:txBody>
        </p:sp>
        <p:sp>
          <p:nvSpPr>
            <p:cNvPr id="17" name="Rectangle: Rounded Corners 16">
              <a:extLst>
                <a:ext uri="{FF2B5EF4-FFF2-40B4-BE49-F238E27FC236}">
                  <a16:creationId xmlns:a16="http://schemas.microsoft.com/office/drawing/2014/main" id="{233E52A7-A0C1-43F3-9072-69CA4D02F54E}"/>
                </a:ext>
              </a:extLst>
            </p:cNvPr>
            <p:cNvSpPr/>
            <p:nvPr/>
          </p:nvSpPr>
          <p:spPr>
            <a:xfrm>
              <a:off x="5569703" y="4179869"/>
              <a:ext cx="1999244" cy="395628"/>
            </a:xfrm>
            <a:prstGeom prst="roundRect">
              <a:avLst/>
            </a:prstGeom>
            <a:solidFill>
              <a:srgbClr val="6264A7"/>
            </a:solidFill>
            <a:ln>
              <a:solidFill>
                <a:srgbClr val="6264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chemeClr val="bg2"/>
                  </a:solidFill>
                  <a:latin typeface="Segoe UI" panose="020B0502040204020203" pitchFamily="34" charset="0"/>
                  <a:cs typeface="Segoe UI" panose="020B0502040204020203" pitchFamily="34" charset="0"/>
                </a:rPr>
                <a:t>People &amp; Communities</a:t>
              </a:r>
            </a:p>
          </p:txBody>
        </p:sp>
        <p:sp>
          <p:nvSpPr>
            <p:cNvPr id="18" name="Rectangle: Rounded Corners 17">
              <a:extLst>
                <a:ext uri="{FF2B5EF4-FFF2-40B4-BE49-F238E27FC236}">
                  <a16:creationId xmlns:a16="http://schemas.microsoft.com/office/drawing/2014/main" id="{41E85597-BD86-49DA-B6BC-BF5B37F9FDF7}"/>
                </a:ext>
              </a:extLst>
            </p:cNvPr>
            <p:cNvSpPr/>
            <p:nvPr/>
          </p:nvSpPr>
          <p:spPr>
            <a:xfrm>
              <a:off x="5569703" y="4726863"/>
              <a:ext cx="1999244" cy="395628"/>
            </a:xfrm>
            <a:prstGeom prst="roundRect">
              <a:avLst/>
            </a:prstGeom>
            <a:solidFill>
              <a:srgbClr val="6264A7"/>
            </a:solidFill>
            <a:ln>
              <a:solidFill>
                <a:srgbClr val="6264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chemeClr val="bg2"/>
                  </a:solidFill>
                  <a:latin typeface="Segoe UI" panose="020B0502040204020203" pitchFamily="34" charset="0"/>
                  <a:cs typeface="Segoe UI" panose="020B0502040204020203" pitchFamily="34" charset="0"/>
                </a:rPr>
                <a:t>Search</a:t>
              </a:r>
            </a:p>
          </p:txBody>
        </p:sp>
        <p:sp>
          <p:nvSpPr>
            <p:cNvPr id="21" name="Rectangle: Rounded Corners 20">
              <a:extLst>
                <a:ext uri="{FF2B5EF4-FFF2-40B4-BE49-F238E27FC236}">
                  <a16:creationId xmlns:a16="http://schemas.microsoft.com/office/drawing/2014/main" id="{1AFD838D-4C2B-453F-9105-EBB2E6F5808B}"/>
                </a:ext>
              </a:extLst>
            </p:cNvPr>
            <p:cNvSpPr/>
            <p:nvPr/>
          </p:nvSpPr>
          <p:spPr>
            <a:xfrm>
              <a:off x="7766319" y="5733208"/>
              <a:ext cx="1841914" cy="540199"/>
            </a:xfrm>
            <a:prstGeom prst="roundRect">
              <a:avLst/>
            </a:prstGeom>
            <a:solidFill>
              <a:srgbClr val="6264A7">
                <a:alpha val="60000"/>
              </a:srgbClr>
            </a:solidFill>
            <a:ln>
              <a:solidFill>
                <a:srgbClr val="6264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bg2"/>
                  </a:solidFill>
                  <a:latin typeface="Segoe UI" panose="020B0502040204020203" pitchFamily="34" charset="0"/>
                  <a:cs typeface="Segoe UI" panose="020B0502040204020203" pitchFamily="34" charset="0"/>
                </a:rPr>
                <a:t>Data &amp; Analytics</a:t>
              </a:r>
            </a:p>
          </p:txBody>
        </p:sp>
        <p:sp>
          <p:nvSpPr>
            <p:cNvPr id="23" name="Rectangle: Rounded Corners 22">
              <a:extLst>
                <a:ext uri="{FF2B5EF4-FFF2-40B4-BE49-F238E27FC236}">
                  <a16:creationId xmlns:a16="http://schemas.microsoft.com/office/drawing/2014/main" id="{BF5E10CD-BF82-4BC6-8883-583D4B02022E}"/>
                </a:ext>
              </a:extLst>
            </p:cNvPr>
            <p:cNvSpPr/>
            <p:nvPr/>
          </p:nvSpPr>
          <p:spPr>
            <a:xfrm>
              <a:off x="5569703" y="5820851"/>
              <a:ext cx="1999244" cy="395628"/>
            </a:xfrm>
            <a:prstGeom prst="roundRect">
              <a:avLst/>
            </a:prstGeom>
            <a:solidFill>
              <a:srgbClr val="6264A7"/>
            </a:solidFill>
            <a:ln>
              <a:solidFill>
                <a:srgbClr val="6264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chemeClr val="bg2"/>
                  </a:solidFill>
                  <a:latin typeface="Segoe UI" panose="020B0502040204020203" pitchFamily="34" charset="0"/>
                  <a:cs typeface="Segoe UI" panose="020B0502040204020203" pitchFamily="34" charset="0"/>
                </a:rPr>
                <a:t>Customization &amp; Development</a:t>
              </a:r>
            </a:p>
          </p:txBody>
        </p:sp>
        <p:sp>
          <p:nvSpPr>
            <p:cNvPr id="73" name="Rectangle: Rounded Corners 72">
              <a:extLst>
                <a:ext uri="{FF2B5EF4-FFF2-40B4-BE49-F238E27FC236}">
                  <a16:creationId xmlns:a16="http://schemas.microsoft.com/office/drawing/2014/main" id="{B3938402-29CD-4720-8A2D-DB9F06141D09}"/>
                </a:ext>
              </a:extLst>
            </p:cNvPr>
            <p:cNvSpPr/>
            <p:nvPr/>
          </p:nvSpPr>
          <p:spPr>
            <a:xfrm>
              <a:off x="7766319" y="4162813"/>
              <a:ext cx="1841914" cy="540199"/>
            </a:xfrm>
            <a:prstGeom prst="roundRect">
              <a:avLst/>
            </a:prstGeom>
            <a:solidFill>
              <a:srgbClr val="6264A7">
                <a:alpha val="60000"/>
              </a:srgbClr>
            </a:solidFill>
            <a:ln>
              <a:solidFill>
                <a:srgbClr val="6264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bg2"/>
                  </a:solidFill>
                  <a:latin typeface="Segoe UI" panose="020B0502040204020203" pitchFamily="34" charset="0"/>
                  <a:cs typeface="Segoe UI" panose="020B0502040204020203" pitchFamily="34" charset="0"/>
                </a:rPr>
                <a:t>Infrastructure</a:t>
              </a:r>
            </a:p>
          </p:txBody>
        </p:sp>
        <p:sp>
          <p:nvSpPr>
            <p:cNvPr id="81" name="Rectangle: Rounded Corners 80">
              <a:extLst>
                <a:ext uri="{FF2B5EF4-FFF2-40B4-BE49-F238E27FC236}">
                  <a16:creationId xmlns:a16="http://schemas.microsoft.com/office/drawing/2014/main" id="{7F20597E-05F5-4151-AA46-E54EADE046CA}"/>
                </a:ext>
              </a:extLst>
            </p:cNvPr>
            <p:cNvSpPr/>
            <p:nvPr/>
          </p:nvSpPr>
          <p:spPr>
            <a:xfrm>
              <a:off x="9836727" y="2001992"/>
              <a:ext cx="1869130" cy="540199"/>
            </a:xfrm>
            <a:prstGeom prst="roundRect">
              <a:avLst/>
            </a:prstGeom>
            <a:solidFill>
              <a:srgbClr val="7FBA00"/>
            </a:solidFill>
            <a:ln>
              <a:solidFill>
                <a:srgbClr val="7FBA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chemeClr val="bg2"/>
                  </a:solidFill>
                  <a:latin typeface="Segoe UI" panose="020B0502040204020203" pitchFamily="34" charset="0"/>
                  <a:cs typeface="Segoe UI" panose="020B0502040204020203" pitchFamily="34" charset="0"/>
                </a:rPr>
                <a:t>Principles of…</a:t>
              </a:r>
            </a:p>
          </p:txBody>
        </p:sp>
        <p:sp>
          <p:nvSpPr>
            <p:cNvPr id="83" name="Rectangle: Rounded Corners 82">
              <a:extLst>
                <a:ext uri="{FF2B5EF4-FFF2-40B4-BE49-F238E27FC236}">
                  <a16:creationId xmlns:a16="http://schemas.microsoft.com/office/drawing/2014/main" id="{5822BDEF-35BA-40CA-B8C8-D3231AF907CC}"/>
                </a:ext>
              </a:extLst>
            </p:cNvPr>
            <p:cNvSpPr/>
            <p:nvPr/>
          </p:nvSpPr>
          <p:spPr>
            <a:xfrm>
              <a:off x="9836727" y="3676613"/>
              <a:ext cx="1869130" cy="540199"/>
            </a:xfrm>
            <a:prstGeom prst="roundRect">
              <a:avLst/>
            </a:prstGeom>
            <a:solidFill>
              <a:srgbClr val="7FBA00"/>
            </a:solidFill>
            <a:ln>
              <a:solidFill>
                <a:srgbClr val="7FBA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chemeClr val="bg2"/>
                  </a:solidFill>
                  <a:latin typeface="Segoe UI" panose="020B0502040204020203" pitchFamily="34" charset="0"/>
                  <a:cs typeface="Segoe UI" panose="020B0502040204020203" pitchFamily="34" charset="0"/>
                </a:rPr>
                <a:t>How to elevate…</a:t>
              </a:r>
            </a:p>
          </p:txBody>
        </p:sp>
        <p:sp>
          <p:nvSpPr>
            <p:cNvPr id="86" name="TextBox 85">
              <a:extLst>
                <a:ext uri="{FF2B5EF4-FFF2-40B4-BE49-F238E27FC236}">
                  <a16:creationId xmlns:a16="http://schemas.microsoft.com/office/drawing/2014/main" id="{D62E6620-2AF2-4667-9916-5C590A8DD1B4}"/>
                </a:ext>
              </a:extLst>
            </p:cNvPr>
            <p:cNvSpPr txBox="1"/>
            <p:nvPr/>
          </p:nvSpPr>
          <p:spPr>
            <a:xfrm>
              <a:off x="5727858" y="1386673"/>
              <a:ext cx="1804946" cy="523220"/>
            </a:xfrm>
            <a:prstGeom prst="rect">
              <a:avLst/>
            </a:prstGeom>
            <a:noFill/>
          </p:spPr>
          <p:txBody>
            <a:bodyPr wrap="square" rtlCol="0">
              <a:spAutoFit/>
            </a:bodyPr>
            <a:lstStyle/>
            <a:p>
              <a:pPr algn="ctr"/>
              <a:r>
                <a:rPr lang="en-US" sz="1400" b="1">
                  <a:latin typeface="Segoe UI" panose="020B0502040204020203" pitchFamily="34" charset="0"/>
                  <a:cs typeface="Segoe UI" panose="020B0502040204020203" pitchFamily="34" charset="0"/>
                </a:rPr>
                <a:t>Published Competencies</a:t>
              </a:r>
            </a:p>
          </p:txBody>
        </p:sp>
        <p:sp>
          <p:nvSpPr>
            <p:cNvPr id="88" name="TextBox 87">
              <a:extLst>
                <a:ext uri="{FF2B5EF4-FFF2-40B4-BE49-F238E27FC236}">
                  <a16:creationId xmlns:a16="http://schemas.microsoft.com/office/drawing/2014/main" id="{A4DEA154-CFB8-4ABD-81C3-A216136AF327}"/>
                </a:ext>
              </a:extLst>
            </p:cNvPr>
            <p:cNvSpPr txBox="1"/>
            <p:nvPr/>
          </p:nvSpPr>
          <p:spPr>
            <a:xfrm>
              <a:off x="7824707" y="3321492"/>
              <a:ext cx="1662908" cy="553998"/>
            </a:xfrm>
            <a:prstGeom prst="rect">
              <a:avLst/>
            </a:prstGeom>
            <a:noFill/>
          </p:spPr>
          <p:txBody>
            <a:bodyPr wrap="square" rtlCol="0">
              <a:spAutoFit/>
            </a:bodyPr>
            <a:lstStyle/>
            <a:p>
              <a:pPr algn="ctr"/>
              <a:r>
                <a:rPr lang="en-US" sz="1400" b="1">
                  <a:latin typeface="Segoe UI" panose="020B0502040204020203" pitchFamily="34" charset="0"/>
                  <a:cs typeface="Segoe UI" panose="020B0502040204020203" pitchFamily="34" charset="0"/>
                </a:rPr>
                <a:t>Open</a:t>
              </a:r>
              <a:r>
                <a:rPr lang="en-US" sz="1600" b="1">
                  <a:latin typeface="Segoe UI" panose="020B0502040204020203" pitchFamily="34" charset="0"/>
                  <a:cs typeface="Segoe UI" panose="020B0502040204020203" pitchFamily="34" charset="0"/>
                </a:rPr>
                <a:t> </a:t>
              </a:r>
              <a:r>
                <a:rPr lang="en-US" sz="1400" b="1">
                  <a:latin typeface="Segoe UI" panose="020B0502040204020203" pitchFamily="34" charset="0"/>
                  <a:cs typeface="Segoe UI" panose="020B0502040204020203" pitchFamily="34" charset="0"/>
                </a:rPr>
                <a:t>Competencies</a:t>
              </a:r>
            </a:p>
          </p:txBody>
        </p:sp>
        <p:sp>
          <p:nvSpPr>
            <p:cNvPr id="90" name="TextBox 89">
              <a:extLst>
                <a:ext uri="{FF2B5EF4-FFF2-40B4-BE49-F238E27FC236}">
                  <a16:creationId xmlns:a16="http://schemas.microsoft.com/office/drawing/2014/main" id="{E543D2D8-5479-4863-935F-53AB7E1415D9}"/>
                </a:ext>
              </a:extLst>
            </p:cNvPr>
            <p:cNvSpPr txBox="1"/>
            <p:nvPr/>
          </p:nvSpPr>
          <p:spPr>
            <a:xfrm>
              <a:off x="9993884" y="1386673"/>
              <a:ext cx="1554816" cy="523220"/>
            </a:xfrm>
            <a:prstGeom prst="rect">
              <a:avLst/>
            </a:prstGeom>
            <a:noFill/>
          </p:spPr>
          <p:txBody>
            <a:bodyPr wrap="square" rtlCol="0">
              <a:spAutoFit/>
            </a:bodyPr>
            <a:lstStyle>
              <a:defPPr>
                <a:defRPr lang="en-US"/>
              </a:defPPr>
              <a:lvl1pPr algn="ctr">
                <a:defRPr sz="1400">
                  <a:latin typeface="Segoe UI" panose="020B0502040204020203" pitchFamily="34" charset="0"/>
                  <a:cs typeface="Segoe UI" panose="020B0502040204020203" pitchFamily="34" charset="0"/>
                </a:defRPr>
              </a:lvl1pPr>
            </a:lstStyle>
            <a:p>
              <a:r>
                <a:rPr lang="en-US" b="1"/>
                <a:t>Supporting Articles</a:t>
              </a:r>
            </a:p>
          </p:txBody>
        </p:sp>
        <p:sp>
          <p:nvSpPr>
            <p:cNvPr id="25" name="TextBox 24">
              <a:extLst>
                <a:ext uri="{FF2B5EF4-FFF2-40B4-BE49-F238E27FC236}">
                  <a16:creationId xmlns:a16="http://schemas.microsoft.com/office/drawing/2014/main" id="{5B02499B-CC0D-45BD-BDA0-9EDECEBFCD3E}"/>
                </a:ext>
              </a:extLst>
            </p:cNvPr>
            <p:cNvSpPr txBox="1"/>
            <p:nvPr/>
          </p:nvSpPr>
          <p:spPr>
            <a:xfrm>
              <a:off x="7757054" y="3871711"/>
              <a:ext cx="943808" cy="261610"/>
            </a:xfrm>
            <a:prstGeom prst="rect">
              <a:avLst/>
            </a:prstGeom>
            <a:noFill/>
          </p:spPr>
          <p:txBody>
            <a:bodyPr wrap="square">
              <a:spAutoFit/>
            </a:bodyPr>
            <a:lstStyle/>
            <a:p>
              <a:r>
                <a:rPr lang="en-US" sz="1100" i="1">
                  <a:latin typeface="Segoe UI" panose="020B0502040204020203" pitchFamily="34" charset="0"/>
                  <a:cs typeface="Segoe UI" panose="020B0502040204020203" pitchFamily="34" charset="0"/>
                </a:rPr>
                <a:t>In progress</a:t>
              </a:r>
            </a:p>
          </p:txBody>
        </p:sp>
        <p:sp>
          <p:nvSpPr>
            <p:cNvPr id="26" name="Rectangle: Rounded Corners 25">
              <a:extLst>
                <a:ext uri="{FF2B5EF4-FFF2-40B4-BE49-F238E27FC236}">
                  <a16:creationId xmlns:a16="http://schemas.microsoft.com/office/drawing/2014/main" id="{6D55993C-E4EC-47E2-BC10-32EE77E99C9D}"/>
                </a:ext>
              </a:extLst>
            </p:cNvPr>
            <p:cNvSpPr/>
            <p:nvPr/>
          </p:nvSpPr>
          <p:spPr>
            <a:xfrm>
              <a:off x="10054210" y="4818282"/>
              <a:ext cx="1434165" cy="395628"/>
            </a:xfrm>
            <a:prstGeom prst="roundRect">
              <a:avLst/>
            </a:prstGeom>
            <a:solidFill>
              <a:srgbClr val="7FBA00"/>
            </a:solidFill>
            <a:ln>
              <a:solidFill>
                <a:srgbClr val="7FBA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chemeClr val="bg2"/>
                  </a:solidFill>
                  <a:latin typeface="Segoe UI" panose="020B0502040204020203" pitchFamily="34" charset="0"/>
                  <a:cs typeface="Segoe UI" panose="020B0502040204020203" pitchFamily="34" charset="0"/>
                </a:rPr>
                <a:t>Communication</a:t>
              </a:r>
            </a:p>
          </p:txBody>
        </p:sp>
        <p:sp>
          <p:nvSpPr>
            <p:cNvPr id="27" name="Rectangle: Rounded Corners 26">
              <a:extLst>
                <a:ext uri="{FF2B5EF4-FFF2-40B4-BE49-F238E27FC236}">
                  <a16:creationId xmlns:a16="http://schemas.microsoft.com/office/drawing/2014/main" id="{A578C5A9-B354-42AE-84EC-AA0A62E80DD2}"/>
                </a:ext>
              </a:extLst>
            </p:cNvPr>
            <p:cNvSpPr/>
            <p:nvPr/>
          </p:nvSpPr>
          <p:spPr>
            <a:xfrm>
              <a:off x="10054210" y="5289068"/>
              <a:ext cx="1434165" cy="623202"/>
            </a:xfrm>
            <a:prstGeom prst="roundRect">
              <a:avLst/>
            </a:prstGeom>
            <a:solidFill>
              <a:srgbClr val="7FBA00"/>
            </a:solidFill>
            <a:ln>
              <a:solidFill>
                <a:srgbClr val="7FBA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chemeClr val="bg2"/>
                  </a:solidFill>
                  <a:latin typeface="Segoe UI" panose="020B0502040204020203" pitchFamily="34" charset="0"/>
                  <a:cs typeface="Segoe UI" panose="020B0502040204020203" pitchFamily="34" charset="0"/>
                </a:rPr>
                <a:t>People &amp; Communities</a:t>
              </a:r>
            </a:p>
          </p:txBody>
        </p:sp>
        <p:sp>
          <p:nvSpPr>
            <p:cNvPr id="28" name="Rectangle: Rounded Corners 27">
              <a:extLst>
                <a:ext uri="{FF2B5EF4-FFF2-40B4-BE49-F238E27FC236}">
                  <a16:creationId xmlns:a16="http://schemas.microsoft.com/office/drawing/2014/main" id="{02EC46C2-9AE1-43B4-98C2-FC7F7BC97D56}"/>
                </a:ext>
              </a:extLst>
            </p:cNvPr>
            <p:cNvSpPr/>
            <p:nvPr/>
          </p:nvSpPr>
          <p:spPr>
            <a:xfrm>
              <a:off x="10054210" y="2617349"/>
              <a:ext cx="1434165" cy="395628"/>
            </a:xfrm>
            <a:prstGeom prst="roundRect">
              <a:avLst/>
            </a:prstGeom>
            <a:solidFill>
              <a:srgbClr val="7FBA00"/>
            </a:solidFill>
            <a:ln>
              <a:solidFill>
                <a:srgbClr val="7FBA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chemeClr val="bg2"/>
                  </a:solidFill>
                  <a:latin typeface="Segoe UI" panose="020B0502040204020203" pitchFamily="34" charset="0"/>
                  <a:cs typeface="Segoe UI" panose="020B0502040204020203" pitchFamily="34" charset="0"/>
                </a:rPr>
                <a:t>Search</a:t>
              </a:r>
            </a:p>
          </p:txBody>
        </p:sp>
        <p:sp>
          <p:nvSpPr>
            <p:cNvPr id="32" name="Rectangle: Rounded Corners 31">
              <a:extLst>
                <a:ext uri="{FF2B5EF4-FFF2-40B4-BE49-F238E27FC236}">
                  <a16:creationId xmlns:a16="http://schemas.microsoft.com/office/drawing/2014/main" id="{CB9E62E5-9A0E-494D-BE12-BFFEDCCA9550}"/>
                </a:ext>
              </a:extLst>
            </p:cNvPr>
            <p:cNvSpPr/>
            <p:nvPr/>
          </p:nvSpPr>
          <p:spPr>
            <a:xfrm>
              <a:off x="10054210" y="3088135"/>
              <a:ext cx="1434165" cy="395628"/>
            </a:xfrm>
            <a:prstGeom prst="roundRect">
              <a:avLst/>
            </a:prstGeom>
            <a:solidFill>
              <a:srgbClr val="7FBA00"/>
            </a:solidFill>
            <a:ln>
              <a:solidFill>
                <a:srgbClr val="7FBA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chemeClr val="bg2"/>
                  </a:solidFill>
                  <a:latin typeface="Segoe UI" panose="020B0502040204020203" pitchFamily="34" charset="0"/>
                  <a:cs typeface="Segoe UI" panose="020B0502040204020203" pitchFamily="34" charset="0"/>
                </a:rPr>
                <a:t>Communication</a:t>
              </a:r>
            </a:p>
          </p:txBody>
        </p:sp>
        <p:sp>
          <p:nvSpPr>
            <p:cNvPr id="33" name="Rectangle: Rounded Corners 32">
              <a:extLst>
                <a:ext uri="{FF2B5EF4-FFF2-40B4-BE49-F238E27FC236}">
                  <a16:creationId xmlns:a16="http://schemas.microsoft.com/office/drawing/2014/main" id="{FE0630F2-A66C-44CD-B75B-975A3A67A054}"/>
                </a:ext>
              </a:extLst>
            </p:cNvPr>
            <p:cNvSpPr/>
            <p:nvPr/>
          </p:nvSpPr>
          <p:spPr>
            <a:xfrm>
              <a:off x="10054210" y="5987428"/>
              <a:ext cx="1434165" cy="395628"/>
            </a:xfrm>
            <a:prstGeom prst="roundRect">
              <a:avLst/>
            </a:prstGeom>
            <a:solidFill>
              <a:srgbClr val="7FBA00"/>
            </a:solidFill>
            <a:ln>
              <a:solidFill>
                <a:srgbClr val="7FBA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chemeClr val="bg2"/>
                  </a:solidFill>
                  <a:latin typeface="Segoe UI" panose="020B0502040204020203" pitchFamily="34" charset="0"/>
                  <a:cs typeface="Segoe UI" panose="020B0502040204020203" pitchFamily="34" charset="0"/>
                </a:rPr>
                <a:t>Staff &amp; Training</a:t>
              </a:r>
            </a:p>
          </p:txBody>
        </p:sp>
        <p:sp>
          <p:nvSpPr>
            <p:cNvPr id="35" name="Rectangle: Rounded Corners 34">
              <a:extLst>
                <a:ext uri="{FF2B5EF4-FFF2-40B4-BE49-F238E27FC236}">
                  <a16:creationId xmlns:a16="http://schemas.microsoft.com/office/drawing/2014/main" id="{FB2B17E0-8061-426D-8D85-AB0B12E51805}"/>
                </a:ext>
              </a:extLst>
            </p:cNvPr>
            <p:cNvSpPr/>
            <p:nvPr/>
          </p:nvSpPr>
          <p:spPr>
            <a:xfrm>
              <a:off x="7766319" y="5061876"/>
              <a:ext cx="1841914" cy="540199"/>
            </a:xfrm>
            <a:prstGeom prst="roundRect">
              <a:avLst/>
            </a:prstGeom>
            <a:solidFill>
              <a:srgbClr val="6264A7">
                <a:alpha val="60000"/>
              </a:srgbClr>
            </a:solidFill>
            <a:ln>
              <a:solidFill>
                <a:srgbClr val="6264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bg2"/>
                  </a:solidFill>
                  <a:latin typeface="Segoe UI" panose="020B0502040204020203" pitchFamily="34" charset="0"/>
                  <a:cs typeface="Segoe UI" panose="020B0502040204020203" pitchFamily="34" charset="0"/>
                </a:rPr>
                <a:t>Security…</a:t>
              </a:r>
            </a:p>
          </p:txBody>
        </p:sp>
        <p:sp>
          <p:nvSpPr>
            <p:cNvPr id="36" name="Rectangle: Rounded Corners 35">
              <a:extLst>
                <a:ext uri="{FF2B5EF4-FFF2-40B4-BE49-F238E27FC236}">
                  <a16:creationId xmlns:a16="http://schemas.microsoft.com/office/drawing/2014/main" id="{83493561-515E-4BFF-800A-0819A58E9A87}"/>
                </a:ext>
              </a:extLst>
            </p:cNvPr>
            <p:cNvSpPr/>
            <p:nvPr/>
          </p:nvSpPr>
          <p:spPr>
            <a:xfrm>
              <a:off x="10054210" y="4335591"/>
              <a:ext cx="1434165" cy="395628"/>
            </a:xfrm>
            <a:prstGeom prst="roundRect">
              <a:avLst/>
            </a:prstGeom>
            <a:solidFill>
              <a:srgbClr val="7FBA00"/>
            </a:solidFill>
            <a:ln>
              <a:solidFill>
                <a:srgbClr val="7FBA00"/>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100">
                  <a:solidFill>
                    <a:schemeClr val="bg2"/>
                  </a:solidFill>
                  <a:latin typeface="Segoe UI"/>
                  <a:cs typeface="Segoe UI"/>
                </a:rPr>
                <a:t>Collaboration</a:t>
              </a:r>
            </a:p>
          </p:txBody>
        </p:sp>
        <p:sp>
          <p:nvSpPr>
            <p:cNvPr id="37" name="TextBox 36">
              <a:extLst>
                <a:ext uri="{FF2B5EF4-FFF2-40B4-BE49-F238E27FC236}">
                  <a16:creationId xmlns:a16="http://schemas.microsoft.com/office/drawing/2014/main" id="{2033517C-0C2B-4EE0-8664-5E9391704638}"/>
                </a:ext>
              </a:extLst>
            </p:cNvPr>
            <p:cNvSpPr txBox="1"/>
            <p:nvPr/>
          </p:nvSpPr>
          <p:spPr>
            <a:xfrm>
              <a:off x="7712353" y="4766707"/>
              <a:ext cx="943808" cy="261610"/>
            </a:xfrm>
            <a:prstGeom prst="rect">
              <a:avLst/>
            </a:prstGeom>
            <a:noFill/>
          </p:spPr>
          <p:txBody>
            <a:bodyPr wrap="square">
              <a:spAutoFit/>
            </a:bodyPr>
            <a:lstStyle/>
            <a:p>
              <a:r>
                <a:rPr lang="en-US" sz="1100" i="1">
                  <a:latin typeface="Segoe UI" panose="020B0502040204020203" pitchFamily="34" charset="0"/>
                  <a:cs typeface="Segoe UI" panose="020B0502040204020203" pitchFamily="34" charset="0"/>
                </a:rPr>
                <a:t>To do</a:t>
              </a:r>
            </a:p>
          </p:txBody>
        </p:sp>
        <p:sp>
          <p:nvSpPr>
            <p:cNvPr id="49" name="Rectangle 48">
              <a:extLst>
                <a:ext uri="{FF2B5EF4-FFF2-40B4-BE49-F238E27FC236}">
                  <a16:creationId xmlns:a16="http://schemas.microsoft.com/office/drawing/2014/main" id="{0C5A2E17-DDF8-4002-821B-3E249072950E}"/>
                </a:ext>
              </a:extLst>
            </p:cNvPr>
            <p:cNvSpPr/>
            <p:nvPr/>
          </p:nvSpPr>
          <p:spPr bwMode="auto">
            <a:xfrm>
              <a:off x="7829851" y="730286"/>
              <a:ext cx="2729962" cy="461726"/>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400" b="1" spc="300">
                  <a:gradFill>
                    <a:gsLst>
                      <a:gs pos="0">
                        <a:srgbClr val="FFFFFF"/>
                      </a:gs>
                      <a:gs pos="100000">
                        <a:srgbClr val="FFFFFF"/>
                      </a:gs>
                    </a:gsLst>
                    <a:lin ang="5400000" scaled="0"/>
                  </a:gradFill>
                  <a:latin typeface="Segoe UI Black" panose="020B0A02040204020203" pitchFamily="34" charset="0"/>
                  <a:ea typeface="Segoe UI Black" panose="020B0A02040204020203" pitchFamily="34" charset="0"/>
                  <a:cs typeface="Segoe UI Semibold" panose="020B0702040204020203" pitchFamily="34" charset="0"/>
                </a:rPr>
                <a:t>Artefacts</a:t>
              </a:r>
            </a:p>
          </p:txBody>
        </p:sp>
      </p:grpSp>
      <p:sp>
        <p:nvSpPr>
          <p:cNvPr id="34" name="Rectangle: Rounded Corners 33">
            <a:hlinkClick r:id="rId9"/>
            <a:extLst>
              <a:ext uri="{FF2B5EF4-FFF2-40B4-BE49-F238E27FC236}">
                <a16:creationId xmlns:a16="http://schemas.microsoft.com/office/drawing/2014/main" id="{E1330ACD-A0CA-4A29-8E8C-6724E44FC6CE}"/>
              </a:ext>
            </a:extLst>
          </p:cNvPr>
          <p:cNvSpPr/>
          <p:nvPr/>
        </p:nvSpPr>
        <p:spPr>
          <a:xfrm>
            <a:off x="8053135" y="2443384"/>
            <a:ext cx="1869130" cy="540199"/>
          </a:xfrm>
          <a:prstGeom prst="roundRect">
            <a:avLst/>
          </a:prstGeom>
          <a:solidFill>
            <a:schemeClr val="accent2"/>
          </a:solidFill>
          <a:ln>
            <a:noFill/>
          </a:ln>
          <a:effectLst>
            <a:glow rad="101600">
              <a:srgbClr val="FFC000">
                <a:alpha val="6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chemeClr val="bg2"/>
                </a:solidFill>
                <a:latin typeface="Segoe UI" panose="020B0502040204020203" pitchFamily="34" charset="0"/>
                <a:cs typeface="Segoe UI" panose="020B0502040204020203" pitchFamily="34" charset="0"/>
              </a:rPr>
              <a:t>Running a MM4M365 workshop</a:t>
            </a:r>
          </a:p>
        </p:txBody>
      </p:sp>
      <p:sp>
        <p:nvSpPr>
          <p:cNvPr id="39" name="Rectangle: Rounded Corners 38">
            <a:hlinkClick r:id="rId10"/>
            <a:extLst>
              <a:ext uri="{FF2B5EF4-FFF2-40B4-BE49-F238E27FC236}">
                <a16:creationId xmlns:a16="http://schemas.microsoft.com/office/drawing/2014/main" id="{03B3ABC3-ABDE-4ABA-BD41-A10F27ED740D}"/>
              </a:ext>
            </a:extLst>
          </p:cNvPr>
          <p:cNvSpPr/>
          <p:nvPr/>
        </p:nvSpPr>
        <p:spPr>
          <a:xfrm>
            <a:off x="8071086" y="3101829"/>
            <a:ext cx="1869130" cy="540199"/>
          </a:xfrm>
          <a:prstGeom prst="roundRect">
            <a:avLst/>
          </a:prstGeom>
          <a:solidFill>
            <a:schemeClr val="accent2"/>
          </a:solidFill>
          <a:ln>
            <a:noFill/>
          </a:ln>
          <a:effectLst>
            <a:glow rad="101600">
              <a:srgbClr val="FFC000">
                <a:alpha val="6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chemeClr val="bg2"/>
                </a:solidFill>
                <a:latin typeface="Segoe UI" panose="020B0502040204020203" pitchFamily="34" charset="0"/>
                <a:cs typeface="Segoe UI" panose="020B0502040204020203" pitchFamily="34" charset="0"/>
              </a:rPr>
              <a:t>Practitioner meeting recordings</a:t>
            </a:r>
          </a:p>
        </p:txBody>
      </p:sp>
    </p:spTree>
    <p:extLst>
      <p:ext uri="{BB962C8B-B14F-4D97-AF65-F5344CB8AC3E}">
        <p14:creationId xmlns:p14="http://schemas.microsoft.com/office/powerpoint/2010/main" val="11935302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B7DF04-1CD1-409D-A744-8558F83E729B}"/>
              </a:ext>
            </a:extLst>
          </p:cNvPr>
          <p:cNvSpPr>
            <a:spLocks noGrp="1"/>
          </p:cNvSpPr>
          <p:nvPr>
            <p:ph type="title"/>
          </p:nvPr>
        </p:nvSpPr>
        <p:spPr>
          <a:xfrm>
            <a:off x="1583792" y="288099"/>
            <a:ext cx="10724938" cy="894074"/>
          </a:xfrm>
        </p:spPr>
        <p:txBody>
          <a:bodyPr>
            <a:normAutofit fontScale="90000"/>
          </a:bodyPr>
          <a:lstStyle/>
          <a:p>
            <a:r>
              <a:rPr lang="en-US" sz="3264">
                <a:solidFill>
                  <a:schemeClr val="bg1">
                    <a:lumMod val="10000"/>
                  </a:schemeClr>
                </a:solidFill>
                <a:latin typeface="Segoe UI Semibold" panose="020B0702040204020203" pitchFamily="34" charset="0"/>
                <a:ea typeface="+mj-lt"/>
                <a:cs typeface="Segoe UI Semibold" panose="020B0702040204020203" pitchFamily="34" charset="0"/>
              </a:rPr>
              <a:t>MM4M365 provides benchmarks to measure your organization</a:t>
            </a:r>
          </a:p>
        </p:txBody>
      </p:sp>
      <p:pic>
        <p:nvPicPr>
          <p:cNvPr id="9" name="Picture 8" descr="A picture containing screen, building, blue, window&#10;&#10;Description automatically generated">
            <a:extLst>
              <a:ext uri="{FF2B5EF4-FFF2-40B4-BE49-F238E27FC236}">
                <a16:creationId xmlns:a16="http://schemas.microsoft.com/office/drawing/2014/main" id="{FE2A8C52-25AF-4D9C-AED7-0F2F0A2AD4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0737" y="51863"/>
            <a:ext cx="1166193" cy="1130310"/>
          </a:xfrm>
          <a:prstGeom prst="rect">
            <a:avLst/>
          </a:prstGeom>
        </p:spPr>
      </p:pic>
      <p:graphicFrame>
        <p:nvGraphicFramePr>
          <p:cNvPr id="7" name="Table 6">
            <a:extLst>
              <a:ext uri="{FF2B5EF4-FFF2-40B4-BE49-F238E27FC236}">
                <a16:creationId xmlns:a16="http://schemas.microsoft.com/office/drawing/2014/main" id="{D5E3626A-6A82-4A79-B170-02F15727048B}"/>
              </a:ext>
            </a:extLst>
          </p:cNvPr>
          <p:cNvGraphicFramePr>
            <a:graphicFrameLocks noGrp="1"/>
          </p:cNvGraphicFramePr>
          <p:nvPr>
            <p:extLst>
              <p:ext uri="{D42A27DB-BD31-4B8C-83A1-F6EECF244321}">
                <p14:modId xmlns:p14="http://schemas.microsoft.com/office/powerpoint/2010/main" val="1471160201"/>
              </p:ext>
            </p:extLst>
          </p:nvPr>
        </p:nvGraphicFramePr>
        <p:xfrm>
          <a:off x="388307" y="1230245"/>
          <a:ext cx="11696414" cy="5493943"/>
        </p:xfrm>
        <a:graphic>
          <a:graphicData uri="http://schemas.openxmlformats.org/drawingml/2006/table">
            <a:tbl>
              <a:tblPr firstRow="1" bandRow="1" bandCol="1">
                <a:tableStyleId>{17292A2E-F333-43FB-9621-5CBBE7FDCDCB}</a:tableStyleId>
              </a:tblPr>
              <a:tblGrid>
                <a:gridCol w="2149395">
                  <a:extLst>
                    <a:ext uri="{9D8B030D-6E8A-4147-A177-3AD203B41FA5}">
                      <a16:colId xmlns:a16="http://schemas.microsoft.com/office/drawing/2014/main" val="20000"/>
                    </a:ext>
                  </a:extLst>
                </a:gridCol>
                <a:gridCol w="6856819">
                  <a:extLst>
                    <a:ext uri="{9D8B030D-6E8A-4147-A177-3AD203B41FA5}">
                      <a16:colId xmlns:a16="http://schemas.microsoft.com/office/drawing/2014/main" val="20002"/>
                    </a:ext>
                  </a:extLst>
                </a:gridCol>
                <a:gridCol w="2690200">
                  <a:extLst>
                    <a:ext uri="{9D8B030D-6E8A-4147-A177-3AD203B41FA5}">
                      <a16:colId xmlns:a16="http://schemas.microsoft.com/office/drawing/2014/main" val="3171234966"/>
                    </a:ext>
                  </a:extLst>
                </a:gridCol>
              </a:tblGrid>
              <a:tr h="646213">
                <a:tc>
                  <a:txBody>
                    <a:bodyPr/>
                    <a:lstStyle/>
                    <a:p>
                      <a:pPr algn="ctr"/>
                      <a:r>
                        <a:rPr lang="en-US" sz="2000">
                          <a:solidFill>
                            <a:schemeClr val="bg2"/>
                          </a:solidFill>
                          <a:latin typeface="+mj-lt"/>
                          <a:cs typeface="Segoe UI" panose="020B0502040204020203" pitchFamily="34" charset="0"/>
                        </a:rPr>
                        <a:t>Maturity Level</a:t>
                      </a:r>
                      <a:endParaRPr lang="en-US" sz="2000" b="1">
                        <a:solidFill>
                          <a:schemeClr val="bg2"/>
                        </a:solidFill>
                        <a:latin typeface="+mj-lt"/>
                        <a:cs typeface="Segoe UI" panose="020B0502040204020203" pitchFamily="34" charset="0"/>
                      </a:endParaRPr>
                    </a:p>
                  </a:txBody>
                  <a:tcPr marL="126723" marR="126723" marT="52848" marB="52848" anchor="ctr">
                    <a:solidFill>
                      <a:srgbClr val="6264A7"/>
                    </a:solidFill>
                  </a:tcPr>
                </a:tc>
                <a:tc>
                  <a:txBody>
                    <a:bodyPr/>
                    <a:lstStyle/>
                    <a:p>
                      <a:pPr algn="l"/>
                      <a:r>
                        <a:rPr lang="en-US" sz="2000">
                          <a:solidFill>
                            <a:schemeClr val="bg2"/>
                          </a:solidFill>
                          <a:latin typeface="+mj-lt"/>
                          <a:cs typeface="Segoe UI" panose="020B0502040204020203" pitchFamily="34" charset="0"/>
                        </a:rPr>
                        <a:t>Description</a:t>
                      </a:r>
                      <a:endParaRPr lang="en-US" sz="2000" b="1">
                        <a:solidFill>
                          <a:schemeClr val="bg2"/>
                        </a:solidFill>
                        <a:latin typeface="+mj-lt"/>
                        <a:cs typeface="Segoe UI" panose="020B0502040204020203" pitchFamily="34" charset="0"/>
                      </a:endParaRPr>
                    </a:p>
                  </a:txBody>
                  <a:tcPr marL="126723" marR="126723" marT="52848" marB="52848" anchor="ctr">
                    <a:solidFill>
                      <a:srgbClr val="6264A7"/>
                    </a:solidFill>
                  </a:tcPr>
                </a:tc>
                <a:tc>
                  <a:txBody>
                    <a:bodyPr/>
                    <a:lstStyle/>
                    <a:p>
                      <a:pPr algn="l"/>
                      <a:r>
                        <a:rPr lang="en-GB" sz="2000">
                          <a:solidFill>
                            <a:schemeClr val="bg2"/>
                          </a:solidFill>
                          <a:latin typeface="+mj-lt"/>
                        </a:rPr>
                        <a:t>Keywords</a:t>
                      </a:r>
                      <a:endParaRPr lang="en-US" sz="2000" b="1">
                        <a:solidFill>
                          <a:schemeClr val="bg2"/>
                        </a:solidFill>
                        <a:latin typeface="+mj-lt"/>
                        <a:cs typeface="Segoe UI" panose="020B0502040204020203" pitchFamily="34" charset="0"/>
                      </a:endParaRPr>
                    </a:p>
                  </a:txBody>
                  <a:tcPr marL="126723" marR="126723" marT="52848" marB="52848" anchor="ctr">
                    <a:solidFill>
                      <a:srgbClr val="6264A7"/>
                    </a:solidFill>
                  </a:tcPr>
                </a:tc>
                <a:extLst>
                  <a:ext uri="{0D108BD9-81ED-4DB2-BD59-A6C34878D82A}">
                    <a16:rowId xmlns:a16="http://schemas.microsoft.com/office/drawing/2014/main" val="10000"/>
                  </a:ext>
                </a:extLst>
              </a:tr>
              <a:tr h="921588">
                <a:tc>
                  <a:txBody>
                    <a:bodyPr/>
                    <a:lstStyle/>
                    <a:p>
                      <a:pPr marL="0" algn="ctr"/>
                      <a:r>
                        <a:rPr lang="en-US" sz="1800">
                          <a:latin typeface="Segoe UI" panose="020B0502040204020203" pitchFamily="34" charset="0"/>
                          <a:cs typeface="Segoe UI" panose="020B0502040204020203" pitchFamily="34" charset="0"/>
                        </a:rPr>
                        <a:t>Level 500</a:t>
                      </a:r>
                    </a:p>
                    <a:p>
                      <a:pPr marL="0" algn="ctr"/>
                      <a:r>
                        <a:rPr lang="en-US" sz="1800" b="1">
                          <a:latin typeface="Segoe UI" panose="020B0502040204020203" pitchFamily="34" charset="0"/>
                          <a:cs typeface="Segoe UI" panose="020B0502040204020203" pitchFamily="34" charset="0"/>
                        </a:rPr>
                        <a:t>Optimizing</a:t>
                      </a:r>
                    </a:p>
                  </a:txBody>
                  <a:tcPr marL="126723" marR="126723" marT="52848" marB="52848" anchor="ctr"/>
                </a:tc>
                <a:tc>
                  <a:txBody>
                    <a:bodyPr/>
                    <a:lstStyle/>
                    <a:p>
                      <a:pPr marL="108000" lvl="0" indent="-108000" algn="l">
                        <a:lnSpc>
                          <a:spcPct val="100000"/>
                        </a:lnSpc>
                        <a:spcBef>
                          <a:spcPts val="0"/>
                        </a:spcBef>
                        <a:spcAft>
                          <a:spcPts val="0"/>
                        </a:spcAft>
                        <a:buFont typeface="Arial" panose="020B0604020202020204" pitchFamily="34" charset="0"/>
                        <a:buChar char="•"/>
                      </a:pPr>
                      <a:r>
                        <a:rPr lang="en-US" sz="1400" b="0" i="0" u="none" strike="noStrike" kern="1200" baseline="0" noProof="0">
                          <a:solidFill>
                            <a:schemeClr val="tx1"/>
                          </a:solidFill>
                          <a:latin typeface="Segoe UI" panose="020B0502040204020203" pitchFamily="34" charset="0"/>
                          <a:ea typeface="+mn-ea"/>
                          <a:cs typeface="Segoe UI" panose="020B0502040204020203" pitchFamily="34" charset="0"/>
                        </a:rPr>
                        <a:t>Deliberate and systematic process improvement/optimization</a:t>
                      </a:r>
                    </a:p>
                    <a:p>
                      <a:pPr marL="108000" lvl="0" indent="-108000" algn="l">
                        <a:lnSpc>
                          <a:spcPct val="100000"/>
                        </a:lnSpc>
                        <a:spcBef>
                          <a:spcPts val="0"/>
                        </a:spcBef>
                        <a:spcAft>
                          <a:spcPts val="0"/>
                        </a:spcAft>
                        <a:buFont typeface="Arial" panose="020B0604020202020204" pitchFamily="34" charset="0"/>
                        <a:buChar char="•"/>
                      </a:pPr>
                      <a:r>
                        <a:rPr lang="en-US" sz="1400" b="0" i="0" u="none" strike="noStrike" kern="1200" baseline="0" noProof="0">
                          <a:solidFill>
                            <a:schemeClr val="tx1"/>
                          </a:solidFill>
                          <a:latin typeface="Segoe UI" panose="020B0502040204020203" pitchFamily="34" charset="0"/>
                          <a:ea typeface="+mn-ea"/>
                          <a:cs typeface="Segoe UI" panose="020B0502040204020203" pitchFamily="34" charset="0"/>
                        </a:rPr>
                        <a:t>Focus is on continually improving process performance </a:t>
                      </a:r>
                    </a:p>
                    <a:p>
                      <a:pPr marL="108000" lvl="0" indent="-108000" algn="l">
                        <a:lnSpc>
                          <a:spcPct val="100000"/>
                        </a:lnSpc>
                        <a:spcBef>
                          <a:spcPts val="0"/>
                        </a:spcBef>
                        <a:spcAft>
                          <a:spcPts val="0"/>
                        </a:spcAft>
                        <a:buFont typeface="Arial" panose="020B0604020202020204" pitchFamily="34" charset="0"/>
                        <a:buChar char="•"/>
                      </a:pPr>
                      <a:r>
                        <a:rPr lang="en-US" sz="1400" b="0" i="0" u="none" strike="noStrike" kern="1200" baseline="0" noProof="0">
                          <a:solidFill>
                            <a:schemeClr val="tx1"/>
                          </a:solidFill>
                          <a:latin typeface="Segoe UI" panose="020B0502040204020203" pitchFamily="34" charset="0"/>
                          <a:ea typeface="+mn-ea"/>
                          <a:cs typeface="Segoe UI" panose="020B0502040204020203" pitchFamily="34" charset="0"/>
                        </a:rPr>
                        <a:t>Addressing statistical common causes of process variation and iterative process improvement</a:t>
                      </a:r>
                    </a:p>
                  </a:txBody>
                  <a:tcPr marL="73433" marR="73433" marT="36717" marB="36717" anchor="ct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1400" b="0" i="0" u="none" strike="noStrike" kern="1200" baseline="0">
                          <a:solidFill>
                            <a:schemeClr val="accent2"/>
                          </a:solidFill>
                          <a:latin typeface="Segoe UI" panose="020B0502040204020203" pitchFamily="34" charset="0"/>
                          <a:ea typeface="+mn-ea"/>
                          <a:cs typeface="Segoe UI" panose="020B0502040204020203" pitchFamily="34" charset="0"/>
                        </a:rPr>
                        <a:t>Optimal, systematic, statistical, improvement-focus, automated, assured, proactive</a:t>
                      </a:r>
                      <a:endParaRPr lang="en-US" sz="1400" b="0" i="0" u="none" strike="noStrike" kern="1200" baseline="0" noProof="0">
                        <a:solidFill>
                          <a:schemeClr val="accent2"/>
                        </a:solidFill>
                        <a:latin typeface="Segoe UI" panose="020B0502040204020203" pitchFamily="34" charset="0"/>
                        <a:ea typeface="+mn-ea"/>
                        <a:cs typeface="Segoe UI" panose="020B0502040204020203" pitchFamily="34" charset="0"/>
                      </a:endParaRPr>
                    </a:p>
                  </a:txBody>
                  <a:tcPr marL="126723" marR="126723" marT="52848" marB="52848" anchor="ctr"/>
                </a:tc>
                <a:extLst>
                  <a:ext uri="{0D108BD9-81ED-4DB2-BD59-A6C34878D82A}">
                    <a16:rowId xmlns:a16="http://schemas.microsoft.com/office/drawing/2014/main" val="10001"/>
                  </a:ext>
                </a:extLst>
              </a:tr>
              <a:tr h="921588">
                <a:tc>
                  <a:txBody>
                    <a:bodyPr/>
                    <a:lstStyle/>
                    <a:p>
                      <a:pPr marL="0" algn="ctr"/>
                      <a:r>
                        <a:rPr lang="en-US" sz="1800">
                          <a:latin typeface="Segoe UI" panose="020B0502040204020203" pitchFamily="34" charset="0"/>
                          <a:cs typeface="Segoe UI" panose="020B0502040204020203" pitchFamily="34" charset="0"/>
                        </a:rPr>
                        <a:t>Level 400</a:t>
                      </a:r>
                    </a:p>
                    <a:p>
                      <a:pPr marL="0" algn="ctr"/>
                      <a:r>
                        <a:rPr lang="en-US" sz="1800" b="1">
                          <a:latin typeface="Segoe UI" panose="020B0502040204020203" pitchFamily="34" charset="0"/>
                          <a:cs typeface="Segoe UI" panose="020B0502040204020203" pitchFamily="34" charset="0"/>
                        </a:rPr>
                        <a:t>Predictable</a:t>
                      </a:r>
                    </a:p>
                  </a:txBody>
                  <a:tcPr marL="126723" marR="126723" marT="52848" marB="52848" anchor="ctr"/>
                </a:tc>
                <a:tc>
                  <a:txBody>
                    <a:bodyPr/>
                    <a:lstStyle/>
                    <a:p>
                      <a:pPr marL="0" lvl="0" indent="-108000" algn="l" defTabSz="914400" rtl="0" eaLnBrk="1" latinLnBrk="0" hangingPunct="1">
                        <a:lnSpc>
                          <a:spcPct val="100000"/>
                        </a:lnSpc>
                        <a:spcBef>
                          <a:spcPts val="0"/>
                        </a:spcBef>
                        <a:spcAft>
                          <a:spcPts val="0"/>
                        </a:spcAft>
                        <a:buFont typeface="Arial" panose="020B0604020202020204" pitchFamily="34" charset="0"/>
                        <a:buChar char="•"/>
                      </a:pPr>
                      <a:r>
                        <a:rPr lang="en-US" sz="1400" b="0" i="0" u="none" strike="noStrike" kern="1200" baseline="0" noProof="0">
                          <a:solidFill>
                            <a:schemeClr val="tx1"/>
                          </a:solidFill>
                          <a:latin typeface="Segoe UI" panose="020B0502040204020203" pitchFamily="34" charset="0"/>
                          <a:ea typeface="+mn-ea"/>
                          <a:cs typeface="Segoe UI" panose="020B0502040204020203" pitchFamily="34" charset="0"/>
                        </a:rPr>
                        <a:t>Actively managed in accordance with agreed processes and has tracked metrics</a:t>
                      </a:r>
                    </a:p>
                    <a:p>
                      <a:pPr marL="0" lvl="0" indent="-108000" algn="l" defTabSz="914400" rtl="0" eaLnBrk="1" latinLnBrk="0" hangingPunct="1">
                        <a:lnSpc>
                          <a:spcPct val="100000"/>
                        </a:lnSpc>
                        <a:spcBef>
                          <a:spcPts val="0"/>
                        </a:spcBef>
                        <a:spcAft>
                          <a:spcPts val="0"/>
                        </a:spcAft>
                        <a:buFont typeface="Arial" panose="020B0604020202020204" pitchFamily="34" charset="0"/>
                        <a:buChar char="•"/>
                      </a:pPr>
                      <a:r>
                        <a:rPr lang="en-US" sz="1400" b="0" i="0" u="none" strike="noStrike" kern="1200" baseline="0" noProof="0">
                          <a:solidFill>
                            <a:schemeClr val="tx1"/>
                          </a:solidFill>
                          <a:latin typeface="Segoe UI" panose="020B0502040204020203" pitchFamily="34" charset="0"/>
                          <a:ea typeface="+mn-ea"/>
                          <a:cs typeface="Segoe UI" panose="020B0502040204020203" pitchFamily="34" charset="0"/>
                        </a:rPr>
                        <a:t>Effective achievement can be evidenced across a range of operational conditions</a:t>
                      </a:r>
                    </a:p>
                    <a:p>
                      <a:pPr marL="0" lvl="0" indent="-108000" algn="l" defTabSz="914400" rtl="0" eaLnBrk="1" latinLnBrk="0" hangingPunct="1">
                        <a:lnSpc>
                          <a:spcPct val="100000"/>
                        </a:lnSpc>
                        <a:spcBef>
                          <a:spcPts val="0"/>
                        </a:spcBef>
                        <a:spcAft>
                          <a:spcPts val="0"/>
                        </a:spcAft>
                        <a:buFont typeface="Arial" panose="020B0604020202020204" pitchFamily="34" charset="0"/>
                        <a:buChar char="•"/>
                      </a:pPr>
                      <a:r>
                        <a:rPr lang="en-US" sz="1400" b="0" i="0" u="none" strike="noStrike" kern="1200" baseline="0" noProof="0">
                          <a:solidFill>
                            <a:schemeClr val="tx1"/>
                          </a:solidFill>
                          <a:latin typeface="Segoe UI" panose="020B0502040204020203" pitchFamily="34" charset="0"/>
                          <a:ea typeface="+mn-ea"/>
                          <a:cs typeface="Segoe UI" panose="020B0502040204020203" pitchFamily="34" charset="0"/>
                        </a:rPr>
                        <a:t>Process has been tested and refined </a:t>
                      </a:r>
                    </a:p>
                    <a:p>
                      <a:pPr marL="0" lvl="0" indent="-108000" algn="l" defTabSz="914400" rtl="0" eaLnBrk="1" latinLnBrk="0" hangingPunct="1">
                        <a:lnSpc>
                          <a:spcPct val="100000"/>
                        </a:lnSpc>
                        <a:spcBef>
                          <a:spcPts val="0"/>
                        </a:spcBef>
                        <a:spcAft>
                          <a:spcPts val="0"/>
                        </a:spcAft>
                        <a:buFont typeface="Arial" panose="020B0604020202020204" pitchFamily="34" charset="0"/>
                        <a:buChar char="•"/>
                      </a:pPr>
                      <a:r>
                        <a:rPr lang="en-US" sz="1400" b="0" i="0" u="none" strike="noStrike" kern="1200" baseline="0" noProof="0">
                          <a:solidFill>
                            <a:schemeClr val="tx1"/>
                          </a:solidFill>
                          <a:latin typeface="Segoe UI" panose="020B0502040204020203" pitchFamily="34" charset="0"/>
                          <a:ea typeface="+mn-ea"/>
                          <a:cs typeface="Segoe UI" panose="020B0502040204020203" pitchFamily="34" charset="0"/>
                        </a:rPr>
                        <a:t>Process users demonstrate competence</a:t>
                      </a:r>
                    </a:p>
                  </a:txBody>
                  <a:tcPr marL="73433" marR="73433" marT="36717" marB="36717" anchor="ct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1400" b="0" i="0" u="none" strike="noStrike" kern="1200" baseline="0">
                          <a:solidFill>
                            <a:schemeClr val="accent2"/>
                          </a:solidFill>
                          <a:latin typeface="Segoe UI" panose="020B0502040204020203" pitchFamily="34" charset="0"/>
                          <a:ea typeface="+mn-ea"/>
                          <a:cs typeface="Segoe UI" panose="020B0502040204020203" pitchFamily="34" charset="0"/>
                        </a:rPr>
                        <a:t>Productive, interactive, responsive, enhanced, effective, adaptable, quality </a:t>
                      </a:r>
                      <a:endParaRPr lang="en-US" sz="1400" b="0" i="0" u="none" strike="noStrike" kern="1200" baseline="0">
                        <a:solidFill>
                          <a:schemeClr val="accent2"/>
                        </a:solidFill>
                        <a:latin typeface="Segoe UI" panose="020B0502040204020203" pitchFamily="34" charset="0"/>
                        <a:ea typeface="+mn-ea"/>
                        <a:cs typeface="Segoe UI" panose="020B0502040204020203" pitchFamily="34" charset="0"/>
                      </a:endParaRPr>
                    </a:p>
                  </a:txBody>
                  <a:tcPr marL="126723" marR="126723" marT="52848" marB="52848" anchor="ctr"/>
                </a:tc>
                <a:extLst>
                  <a:ext uri="{0D108BD9-81ED-4DB2-BD59-A6C34878D82A}">
                    <a16:rowId xmlns:a16="http://schemas.microsoft.com/office/drawing/2014/main" val="10002"/>
                  </a:ext>
                </a:extLst>
              </a:tr>
              <a:tr h="921588">
                <a:tc>
                  <a:txBody>
                    <a:bodyPr/>
                    <a:lstStyle/>
                    <a:p>
                      <a:pPr marL="0" algn="ctr"/>
                      <a:r>
                        <a:rPr lang="en-US" sz="1800">
                          <a:latin typeface="Segoe UI" panose="020B0502040204020203" pitchFamily="34" charset="0"/>
                          <a:cs typeface="Segoe UI" panose="020B0502040204020203" pitchFamily="34" charset="0"/>
                        </a:rPr>
                        <a:t>Level 300</a:t>
                      </a:r>
                    </a:p>
                    <a:p>
                      <a:pPr marL="0" algn="ctr"/>
                      <a:r>
                        <a:rPr lang="en-US" sz="1800" b="1">
                          <a:latin typeface="Segoe UI" panose="020B0502040204020203" pitchFamily="34" charset="0"/>
                          <a:cs typeface="Segoe UI" panose="020B0502040204020203" pitchFamily="34" charset="0"/>
                        </a:rPr>
                        <a:t>Defined</a:t>
                      </a:r>
                    </a:p>
                  </a:txBody>
                  <a:tcPr marL="126723" marR="126723" marT="52848" marB="52848" anchor="ctr"/>
                </a:tc>
                <a:tc>
                  <a:txBody>
                    <a:bodyPr/>
                    <a:lstStyle/>
                    <a:p>
                      <a:pPr marL="0" lvl="0" indent="-108000" algn="l">
                        <a:lnSpc>
                          <a:spcPct val="100000"/>
                        </a:lnSpc>
                        <a:spcBef>
                          <a:spcPts val="0"/>
                        </a:spcBef>
                        <a:spcAft>
                          <a:spcPts val="0"/>
                        </a:spcAft>
                        <a:buFont typeface="Arial" panose="020B0604020202020204" pitchFamily="34" charset="0"/>
                        <a:buChar char="•"/>
                      </a:pPr>
                      <a:r>
                        <a:rPr lang="en-US" sz="1400" b="0" i="0" u="none" strike="noStrike" kern="1200" baseline="0">
                          <a:solidFill>
                            <a:schemeClr val="tx1"/>
                          </a:solidFill>
                          <a:latin typeface="Segoe UI" panose="020B0502040204020203" pitchFamily="34" charset="0"/>
                          <a:ea typeface="+mn-ea"/>
                          <a:cs typeface="Segoe UI" panose="020B0502040204020203" pitchFamily="34" charset="0"/>
                        </a:rPr>
                        <a:t>Defined and standardized</a:t>
                      </a:r>
                    </a:p>
                    <a:p>
                      <a:pPr marL="0" lvl="0" indent="-108000" algn="l">
                        <a:lnSpc>
                          <a:spcPct val="100000"/>
                        </a:lnSpc>
                        <a:spcBef>
                          <a:spcPts val="0"/>
                        </a:spcBef>
                        <a:spcAft>
                          <a:spcPts val="0"/>
                        </a:spcAft>
                        <a:buFont typeface="Arial" panose="020B0604020202020204" pitchFamily="34" charset="0"/>
                        <a:buChar char="•"/>
                      </a:pPr>
                      <a:r>
                        <a:rPr lang="en-US" sz="1400" b="0" i="0" u="none" strike="noStrike" kern="1200" baseline="0">
                          <a:solidFill>
                            <a:schemeClr val="tx1"/>
                          </a:solidFill>
                          <a:latin typeface="Segoe UI" panose="020B0502040204020203" pitchFamily="34" charset="0"/>
                          <a:ea typeface="+mn-ea"/>
                          <a:cs typeface="Segoe UI" panose="020B0502040204020203" pitchFamily="34" charset="0"/>
                        </a:rPr>
                        <a:t>Signed off, managed process </a:t>
                      </a:r>
                    </a:p>
                    <a:p>
                      <a:pPr marL="0" lvl="0" indent="-108000" algn="l">
                        <a:lnSpc>
                          <a:spcPct val="100000"/>
                        </a:lnSpc>
                        <a:spcBef>
                          <a:spcPts val="0"/>
                        </a:spcBef>
                        <a:spcAft>
                          <a:spcPts val="0"/>
                        </a:spcAft>
                        <a:buFont typeface="Arial" panose="020B0604020202020204" pitchFamily="34" charset="0"/>
                        <a:buChar char="•"/>
                      </a:pPr>
                      <a:r>
                        <a:rPr lang="en-US" sz="1400" b="0" i="0" u="none" strike="noStrike" kern="1200" baseline="0">
                          <a:solidFill>
                            <a:schemeClr val="tx1"/>
                          </a:solidFill>
                          <a:latin typeface="Segoe UI" panose="020B0502040204020203" pitchFamily="34" charset="0"/>
                          <a:ea typeface="+mn-ea"/>
                          <a:cs typeface="Segoe UI" panose="020B0502040204020203" pitchFamily="34" charset="0"/>
                        </a:rPr>
                        <a:t>Limited validation of effectiveness, doesn’t include edge cases</a:t>
                      </a:r>
                    </a:p>
                    <a:p>
                      <a:pPr marL="0" lvl="0" indent="-108000" algn="l">
                        <a:lnSpc>
                          <a:spcPct val="100000"/>
                        </a:lnSpc>
                        <a:spcBef>
                          <a:spcPts val="0"/>
                        </a:spcBef>
                        <a:spcAft>
                          <a:spcPts val="0"/>
                        </a:spcAft>
                        <a:buFont typeface="Arial" panose="020B0604020202020204" pitchFamily="34" charset="0"/>
                        <a:buChar char="•"/>
                      </a:pPr>
                      <a:r>
                        <a:rPr lang="en-US" sz="1400" b="0" i="0" u="none" strike="noStrike" kern="1200" baseline="0">
                          <a:solidFill>
                            <a:schemeClr val="tx1"/>
                          </a:solidFill>
                          <a:latin typeface="Segoe UI" panose="020B0502040204020203" pitchFamily="34" charset="0"/>
                          <a:ea typeface="+mn-ea"/>
                          <a:cs typeface="Segoe UI" panose="020B0502040204020203" pitchFamily="34" charset="0"/>
                        </a:rPr>
                        <a:t>Process users demonstrate </a:t>
                      </a:r>
                      <a:r>
                        <a:rPr lang="en-GB" sz="1400" b="0" i="0" u="none" strike="noStrike" kern="1200" baseline="0">
                          <a:solidFill>
                            <a:schemeClr val="tx1"/>
                          </a:solidFill>
                          <a:latin typeface="Segoe UI" panose="020B0502040204020203" pitchFamily="34" charset="0"/>
                          <a:ea typeface="+mn-ea"/>
                          <a:cs typeface="Segoe UI" panose="020B0502040204020203" pitchFamily="34" charset="0"/>
                        </a:rPr>
                        <a:t>familiarity </a:t>
                      </a:r>
                    </a:p>
                  </a:txBody>
                  <a:tcPr marL="73433" marR="73433" marT="36717" marB="36717" anchor="ct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1400" b="0" i="0" u="none" strike="noStrike" kern="1200" baseline="0">
                          <a:solidFill>
                            <a:schemeClr val="accent2"/>
                          </a:solidFill>
                          <a:latin typeface="Segoe UI" panose="020B0502040204020203" pitchFamily="34" charset="0"/>
                          <a:ea typeface="+mn-ea"/>
                          <a:cs typeface="Segoe UI" panose="020B0502040204020203" pitchFamily="34" charset="0"/>
                        </a:rPr>
                        <a:t>Documented, policy-driven, planned, controlled, stable</a:t>
                      </a:r>
                      <a:endParaRPr lang="en-US" sz="1400" b="0" i="0" u="none" strike="noStrike" kern="1200" baseline="0">
                        <a:solidFill>
                          <a:schemeClr val="accent2"/>
                        </a:solidFill>
                        <a:latin typeface="Segoe UI" panose="020B0502040204020203" pitchFamily="34" charset="0"/>
                        <a:ea typeface="+mn-ea"/>
                        <a:cs typeface="Segoe UI" panose="020B0502040204020203" pitchFamily="34" charset="0"/>
                      </a:endParaRPr>
                    </a:p>
                  </a:txBody>
                  <a:tcPr marL="126723" marR="126723" marT="52848" marB="52848" anchor="ctr"/>
                </a:tc>
                <a:extLst>
                  <a:ext uri="{0D108BD9-81ED-4DB2-BD59-A6C34878D82A}">
                    <a16:rowId xmlns:a16="http://schemas.microsoft.com/office/drawing/2014/main" val="10003"/>
                  </a:ext>
                </a:extLst>
              </a:tr>
              <a:tr h="921588">
                <a:tc>
                  <a:txBody>
                    <a:bodyPr/>
                    <a:lstStyle/>
                    <a:p>
                      <a:pPr marL="0" algn="ctr"/>
                      <a:r>
                        <a:rPr lang="en-US" sz="1800">
                          <a:latin typeface="Segoe UI" panose="020B0502040204020203" pitchFamily="34" charset="0"/>
                          <a:cs typeface="Segoe UI" panose="020B0502040204020203" pitchFamily="34" charset="0"/>
                        </a:rPr>
                        <a:t>Level 200</a:t>
                      </a:r>
                    </a:p>
                    <a:p>
                      <a:pPr marL="0" algn="ctr"/>
                      <a:r>
                        <a:rPr lang="en-US" sz="1800" b="1">
                          <a:latin typeface="Segoe UI" panose="020B0502040204020203" pitchFamily="34" charset="0"/>
                          <a:cs typeface="Segoe UI" panose="020B0502040204020203" pitchFamily="34" charset="0"/>
                        </a:rPr>
                        <a:t>Managed</a:t>
                      </a:r>
                    </a:p>
                  </a:txBody>
                  <a:tcPr marL="126723" marR="126723" marT="52848" marB="52848" anchor="ctr"/>
                </a:tc>
                <a:tc>
                  <a:txBody>
                    <a:bodyPr/>
                    <a:lstStyle/>
                    <a:p>
                      <a:pPr marL="0" lvl="0" indent="-108000" algn="l">
                        <a:lnSpc>
                          <a:spcPct val="100000"/>
                        </a:lnSpc>
                        <a:spcBef>
                          <a:spcPts val="0"/>
                        </a:spcBef>
                        <a:spcAft>
                          <a:spcPts val="0"/>
                        </a:spcAft>
                        <a:buFont typeface="Arial" panose="020B0604020202020204" pitchFamily="34" charset="0"/>
                        <a:buChar char="•"/>
                      </a:pPr>
                      <a:r>
                        <a:rPr lang="en-US" sz="1400" b="0" i="0" u="none" strike="noStrike" kern="1200" baseline="0">
                          <a:solidFill>
                            <a:schemeClr val="tx1"/>
                          </a:solidFill>
                          <a:latin typeface="Segoe UI" panose="020B0502040204020203" pitchFamily="34" charset="0"/>
                          <a:ea typeface="+mn-ea"/>
                          <a:cs typeface="Segoe UI" panose="020B0502040204020203" pitchFamily="34" charset="0"/>
                        </a:rPr>
                        <a:t>Key processes defined but not standardized, uniformly or strongly applied</a:t>
                      </a:r>
                    </a:p>
                    <a:p>
                      <a:pPr marL="0" lvl="0" indent="-108000" algn="l">
                        <a:lnSpc>
                          <a:spcPct val="100000"/>
                        </a:lnSpc>
                        <a:spcBef>
                          <a:spcPts val="0"/>
                        </a:spcBef>
                        <a:spcAft>
                          <a:spcPts val="0"/>
                        </a:spcAft>
                        <a:buFont typeface="Arial" panose="020B0604020202020204" pitchFamily="34" charset="0"/>
                        <a:buChar char="•"/>
                      </a:pPr>
                      <a:r>
                        <a:rPr lang="en-US" sz="1400" b="0" i="0" u="none" strike="noStrike" kern="1200" baseline="0">
                          <a:solidFill>
                            <a:schemeClr val="tx1"/>
                          </a:solidFill>
                          <a:latin typeface="Segoe UI" panose="020B0502040204020203" pitchFamily="34" charset="0"/>
                          <a:ea typeface="+mn-ea"/>
                          <a:cs typeface="Segoe UI" panose="020B0502040204020203" pitchFamily="34" charset="0"/>
                        </a:rPr>
                        <a:t>Some ability to </a:t>
                      </a:r>
                      <a:r>
                        <a:rPr lang="en-GB" sz="1400" b="0" i="0" u="none" strike="noStrike" kern="1200" baseline="0">
                          <a:solidFill>
                            <a:schemeClr val="tx1"/>
                          </a:solidFill>
                          <a:latin typeface="Segoe UI" panose="020B0502040204020203" pitchFamily="34" charset="0"/>
                          <a:ea typeface="+mn-ea"/>
                          <a:cs typeface="Segoe UI" panose="020B0502040204020203" pitchFamily="34" charset="0"/>
                        </a:rPr>
                        <a:t>demonstrate  consistent outcomes </a:t>
                      </a:r>
                    </a:p>
                    <a:p>
                      <a:pPr marL="0" lvl="0" indent="-108000" algn="l">
                        <a:lnSpc>
                          <a:spcPct val="100000"/>
                        </a:lnSpc>
                        <a:spcBef>
                          <a:spcPts val="0"/>
                        </a:spcBef>
                        <a:spcAft>
                          <a:spcPts val="0"/>
                        </a:spcAft>
                        <a:buFont typeface="Arial" panose="020B0604020202020204" pitchFamily="34" charset="0"/>
                        <a:buChar char="•"/>
                      </a:pPr>
                      <a:r>
                        <a:rPr lang="en-GB" sz="1400" b="0" i="0" u="none" strike="noStrike" kern="1200" baseline="0">
                          <a:solidFill>
                            <a:schemeClr val="tx1"/>
                          </a:solidFill>
                          <a:latin typeface="Segoe UI" panose="020B0502040204020203" pitchFamily="34" charset="0"/>
                          <a:ea typeface="+mn-ea"/>
                          <a:cs typeface="Segoe UI" panose="020B0502040204020203" pitchFamily="34" charset="0"/>
                        </a:rPr>
                        <a:t>Limited buy-in from staff and management</a:t>
                      </a:r>
                    </a:p>
                    <a:p>
                      <a:pPr marL="0" lvl="0" indent="-108000" algn="l">
                        <a:lnSpc>
                          <a:spcPct val="100000"/>
                        </a:lnSpc>
                        <a:spcBef>
                          <a:spcPts val="0"/>
                        </a:spcBef>
                        <a:spcAft>
                          <a:spcPts val="0"/>
                        </a:spcAft>
                        <a:buFont typeface="Arial" panose="020B0604020202020204" pitchFamily="34" charset="0"/>
                        <a:buChar char="•"/>
                      </a:pPr>
                      <a:r>
                        <a:rPr lang="en-GB" sz="1400" b="0" i="0" u="none" strike="noStrike" kern="1200" baseline="0">
                          <a:solidFill>
                            <a:schemeClr val="tx1"/>
                          </a:solidFill>
                          <a:latin typeface="Segoe UI" panose="020B0502040204020203" pitchFamily="34" charset="0"/>
                          <a:ea typeface="+mn-ea"/>
                          <a:cs typeface="Segoe UI" panose="020B0502040204020203" pitchFamily="34" charset="0"/>
                        </a:rPr>
                        <a:t>Widespread inconsistency and resistance</a:t>
                      </a:r>
                    </a:p>
                  </a:txBody>
                  <a:tcPr marL="73433" marR="73433" marT="36717" marB="36717" anchor="ct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1400" b="0" i="0" u="none" strike="noStrike" kern="1200" baseline="0">
                          <a:solidFill>
                            <a:schemeClr val="accent2"/>
                          </a:solidFill>
                          <a:latin typeface="Segoe UI" panose="020B0502040204020203" pitchFamily="34" charset="0"/>
                          <a:ea typeface="+mn-ea"/>
                          <a:cs typeface="Segoe UI" panose="020B0502040204020203" pitchFamily="34" charset="0"/>
                        </a:rPr>
                        <a:t>Routine, legacy, fire-fighting, variable, personally managed</a:t>
                      </a:r>
                      <a:endParaRPr lang="en-US" sz="1400" b="0" i="0" u="none" strike="noStrike" kern="1200" baseline="0">
                        <a:solidFill>
                          <a:schemeClr val="accent2"/>
                        </a:solidFill>
                        <a:latin typeface="Segoe UI" panose="020B0502040204020203" pitchFamily="34" charset="0"/>
                        <a:ea typeface="+mn-ea"/>
                        <a:cs typeface="Segoe UI" panose="020B0502040204020203" pitchFamily="34" charset="0"/>
                      </a:endParaRPr>
                    </a:p>
                  </a:txBody>
                  <a:tcPr marL="126723" marR="126723" marT="52848" marB="52848" anchor="ctr"/>
                </a:tc>
                <a:extLst>
                  <a:ext uri="{0D108BD9-81ED-4DB2-BD59-A6C34878D82A}">
                    <a16:rowId xmlns:a16="http://schemas.microsoft.com/office/drawing/2014/main" val="10004"/>
                  </a:ext>
                </a:extLst>
              </a:tr>
              <a:tr h="921588">
                <a:tc>
                  <a:txBody>
                    <a:bodyPr/>
                    <a:lstStyle/>
                    <a:p>
                      <a:pPr marL="0" algn="ctr"/>
                      <a:r>
                        <a:rPr lang="en-US" sz="1800">
                          <a:latin typeface="Segoe UI" panose="020B0502040204020203" pitchFamily="34" charset="0"/>
                          <a:cs typeface="Segoe UI" panose="020B0502040204020203" pitchFamily="34" charset="0"/>
                        </a:rPr>
                        <a:t>Level 100</a:t>
                      </a:r>
                    </a:p>
                    <a:p>
                      <a:pPr marL="0" algn="ctr"/>
                      <a:r>
                        <a:rPr lang="en-US" sz="1800" b="1">
                          <a:latin typeface="Segoe UI" panose="020B0502040204020203" pitchFamily="34" charset="0"/>
                          <a:cs typeface="Segoe UI" panose="020B0502040204020203" pitchFamily="34" charset="0"/>
                        </a:rPr>
                        <a:t>Initial</a:t>
                      </a:r>
                    </a:p>
                  </a:txBody>
                  <a:tcPr marL="126723" marR="126723" marT="52848" marB="52848" anchor="ctr"/>
                </a:tc>
                <a:tc>
                  <a:txBody>
                    <a:bodyPr/>
                    <a:lstStyle/>
                    <a:p>
                      <a:pPr marL="0" lvl="0" indent="-108000" algn="l">
                        <a:lnSpc>
                          <a:spcPct val="100000"/>
                        </a:lnSpc>
                        <a:spcBef>
                          <a:spcPts val="0"/>
                        </a:spcBef>
                        <a:spcAft>
                          <a:spcPts val="0"/>
                        </a:spcAft>
                        <a:buFont typeface="Arial" panose="020B0604020202020204" pitchFamily="34" charset="0"/>
                        <a:buChar char="•"/>
                      </a:pPr>
                      <a:r>
                        <a:rPr lang="en-US" sz="1400" b="0" i="0" u="none" strike="noStrike" kern="1200" baseline="0">
                          <a:solidFill>
                            <a:schemeClr val="tx1"/>
                          </a:solidFill>
                          <a:latin typeface="Segoe UI" panose="020B0502040204020203" pitchFamily="34" charset="0"/>
                          <a:ea typeface="+mn-ea"/>
                          <a:cs typeface="Segoe UI" panose="020B0502040204020203" pitchFamily="34" charset="0"/>
                        </a:rPr>
                        <a:t>Default, starting/exploratory state</a:t>
                      </a:r>
                    </a:p>
                    <a:p>
                      <a:pPr marL="0" lvl="0" indent="-108000" algn="l">
                        <a:lnSpc>
                          <a:spcPct val="100000"/>
                        </a:lnSpc>
                        <a:spcBef>
                          <a:spcPts val="0"/>
                        </a:spcBef>
                        <a:spcAft>
                          <a:spcPts val="0"/>
                        </a:spcAft>
                        <a:buFont typeface="Arial" panose="020B0604020202020204" pitchFamily="34" charset="0"/>
                        <a:buChar char="•"/>
                      </a:pPr>
                      <a:r>
                        <a:rPr lang="en-US" sz="1400" b="0" i="0" u="none" strike="noStrike" kern="1200" baseline="0">
                          <a:solidFill>
                            <a:schemeClr val="tx1"/>
                          </a:solidFill>
                          <a:latin typeface="Segoe UI" panose="020B0502040204020203" pitchFamily="34" charset="0"/>
                          <a:ea typeface="+mn-ea"/>
                          <a:cs typeface="Segoe UI" panose="020B0502040204020203" pitchFamily="34" charset="0"/>
                        </a:rPr>
                        <a:t>People driven </a:t>
                      </a:r>
                      <a:r>
                        <a:rPr lang="en-GB" sz="1400" b="0" i="0" u="none" strike="noStrike" kern="1200" baseline="0">
                          <a:solidFill>
                            <a:schemeClr val="tx1"/>
                          </a:solidFill>
                          <a:latin typeface="Segoe UI" panose="020B0502040204020203" pitchFamily="34" charset="0"/>
                          <a:ea typeface="+mn-ea"/>
                          <a:cs typeface="Segoe UI" panose="020B0502040204020203" pitchFamily="34" charset="0"/>
                        </a:rPr>
                        <a:t>processes, lacking documentation and discipline</a:t>
                      </a:r>
                    </a:p>
                    <a:p>
                      <a:pPr marL="0" lvl="0" indent="-108000" algn="l">
                        <a:lnSpc>
                          <a:spcPct val="100000"/>
                        </a:lnSpc>
                        <a:spcBef>
                          <a:spcPts val="0"/>
                        </a:spcBef>
                        <a:spcAft>
                          <a:spcPts val="0"/>
                        </a:spcAft>
                        <a:buFont typeface="Arial" panose="020B0604020202020204" pitchFamily="34" charset="0"/>
                        <a:buChar char="•"/>
                      </a:pPr>
                      <a:r>
                        <a:rPr lang="en-GB" sz="1400" b="0" i="0" u="none" strike="noStrike" kern="1200" baseline="0">
                          <a:solidFill>
                            <a:schemeClr val="tx1"/>
                          </a:solidFill>
                          <a:latin typeface="Segoe UI" panose="020B0502040204020203" pitchFamily="34" charset="0"/>
                          <a:ea typeface="+mn-ea"/>
                          <a:cs typeface="Segoe UI" panose="020B0502040204020203" pitchFamily="34" charset="0"/>
                        </a:rPr>
                        <a:t>Many ways of doing the same thing (with variable results)</a:t>
                      </a:r>
                    </a:p>
                    <a:p>
                      <a:pPr marL="0" lvl="0" indent="-108000" algn="l">
                        <a:lnSpc>
                          <a:spcPct val="100000"/>
                        </a:lnSpc>
                        <a:spcBef>
                          <a:spcPts val="0"/>
                        </a:spcBef>
                        <a:spcAft>
                          <a:spcPts val="0"/>
                        </a:spcAft>
                        <a:buFont typeface="Arial" panose="020B0604020202020204" pitchFamily="34" charset="0"/>
                        <a:buChar char="•"/>
                      </a:pPr>
                      <a:r>
                        <a:rPr lang="en-GB" sz="1400" b="0" i="0" u="none" strike="noStrike" kern="1200" baseline="0">
                          <a:solidFill>
                            <a:schemeClr val="tx1"/>
                          </a:solidFill>
                          <a:latin typeface="Segoe UI" panose="020B0502040204020203" pitchFamily="34" charset="0"/>
                          <a:ea typeface="+mn-ea"/>
                          <a:cs typeface="Segoe UI" panose="020B0502040204020203" pitchFamily="34" charset="0"/>
                        </a:rPr>
                        <a:t>Characterised by inefficient legacy approaches and pockets of unmanaged innovation</a:t>
                      </a:r>
                    </a:p>
                  </a:txBody>
                  <a:tcPr marL="73433" marR="73433" marT="36717" marB="36717" anchor="ct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1400" b="0" i="0" u="none" strike="noStrike" kern="1200" baseline="0">
                          <a:solidFill>
                            <a:schemeClr val="accent2"/>
                          </a:solidFill>
                          <a:latin typeface="Segoe UI" panose="020B0502040204020203" pitchFamily="34" charset="0"/>
                          <a:ea typeface="+mn-ea"/>
                          <a:cs typeface="Segoe UI" panose="020B0502040204020203" pitchFamily="34" charset="0"/>
                        </a:rPr>
                        <a:t>Ad hoc, reactive, uncontrolled, chaotic, unstable, not designed</a:t>
                      </a:r>
                      <a:endParaRPr lang="en-US" sz="1400" b="0" i="0" u="none" strike="noStrike" kern="1200" baseline="0" noProof="0">
                        <a:solidFill>
                          <a:schemeClr val="accent2"/>
                        </a:solidFill>
                        <a:latin typeface="Segoe UI" panose="020B0502040204020203" pitchFamily="34" charset="0"/>
                        <a:ea typeface="+mn-ea"/>
                        <a:cs typeface="Segoe UI" panose="020B0502040204020203" pitchFamily="34" charset="0"/>
                      </a:endParaRPr>
                    </a:p>
                  </a:txBody>
                  <a:tcPr marL="126723" marR="126723" marT="52848" marB="52848" anchor="ctr"/>
                </a:tc>
                <a:extLst>
                  <a:ext uri="{0D108BD9-81ED-4DB2-BD59-A6C34878D82A}">
                    <a16:rowId xmlns:a16="http://schemas.microsoft.com/office/drawing/2014/main" val="10005"/>
                  </a:ext>
                </a:extLst>
              </a:tr>
            </a:tbl>
          </a:graphicData>
        </a:graphic>
      </p:graphicFrame>
      <p:sp>
        <p:nvSpPr>
          <p:cNvPr id="12" name="Up Arrow 6">
            <a:extLst>
              <a:ext uri="{FF2B5EF4-FFF2-40B4-BE49-F238E27FC236}">
                <a16:creationId xmlns:a16="http://schemas.microsoft.com/office/drawing/2014/main" id="{5F1672F2-A59C-4441-93DD-D978F2708527}"/>
              </a:ext>
            </a:extLst>
          </p:cNvPr>
          <p:cNvSpPr/>
          <p:nvPr/>
        </p:nvSpPr>
        <p:spPr>
          <a:xfrm>
            <a:off x="410597" y="1891430"/>
            <a:ext cx="412184" cy="4810262"/>
          </a:xfrm>
          <a:prstGeom prst="upArrow">
            <a:avLst/>
          </a:prstGeom>
          <a:solidFill>
            <a:srgbClr val="EAF4FC"/>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557" tIns="45780" rIns="91557" bIns="45780" rtlCol="0" anchor="ctr"/>
          <a:lstStyle>
            <a:defPPr>
              <a:defRPr lang="en-GB"/>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836">
              <a:solidFill>
                <a:prstClr val="white"/>
              </a:solidFill>
            </a:endParaRPr>
          </a:p>
        </p:txBody>
      </p:sp>
      <p:sp>
        <p:nvSpPr>
          <p:cNvPr id="10" name="TextBox 9">
            <a:extLst>
              <a:ext uri="{FF2B5EF4-FFF2-40B4-BE49-F238E27FC236}">
                <a16:creationId xmlns:a16="http://schemas.microsoft.com/office/drawing/2014/main" id="{C9F6FAAF-7DF9-4B72-B730-28771CF3B07B}"/>
              </a:ext>
            </a:extLst>
          </p:cNvPr>
          <p:cNvSpPr txBox="1"/>
          <p:nvPr/>
        </p:nvSpPr>
        <p:spPr>
          <a:xfrm>
            <a:off x="2717794" y="6701692"/>
            <a:ext cx="9590937" cy="286306"/>
          </a:xfrm>
          <a:prstGeom prst="rect">
            <a:avLst/>
          </a:prstGeom>
          <a:noFill/>
        </p:spPr>
        <p:txBody>
          <a:bodyPr wrap="square">
            <a:spAutoFit/>
          </a:bodyPr>
          <a:lstStyle/>
          <a:p>
            <a:pPr algn="r"/>
            <a:r>
              <a:rPr lang="en-US" sz="1224">
                <a:latin typeface="Segoe UI Light" panose="020B0502040204020203" pitchFamily="34" charset="0"/>
                <a:cs typeface="Segoe UI Light" panose="020B0502040204020203" pitchFamily="34" charset="0"/>
              </a:rPr>
              <a:t>Source: https://docs.microsoft.com/en-us/microsoft-365/community/microsoft365-maturity-model--intro</a:t>
            </a:r>
          </a:p>
        </p:txBody>
      </p:sp>
    </p:spTree>
    <p:extLst>
      <p:ext uri="{BB962C8B-B14F-4D97-AF65-F5344CB8AC3E}">
        <p14:creationId xmlns:p14="http://schemas.microsoft.com/office/powerpoint/2010/main" val="27183188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B7DF04-1CD1-409D-A744-8558F83E729B}"/>
              </a:ext>
            </a:extLst>
          </p:cNvPr>
          <p:cNvSpPr>
            <a:spLocks noGrp="1"/>
          </p:cNvSpPr>
          <p:nvPr>
            <p:ph type="title"/>
          </p:nvPr>
        </p:nvSpPr>
        <p:spPr>
          <a:xfrm>
            <a:off x="1583792" y="288099"/>
            <a:ext cx="10724938" cy="894074"/>
          </a:xfrm>
        </p:spPr>
        <p:txBody>
          <a:bodyPr>
            <a:normAutofit/>
          </a:bodyPr>
          <a:lstStyle/>
          <a:p>
            <a:r>
              <a:rPr lang="en-US" sz="3264">
                <a:solidFill>
                  <a:schemeClr val="bg1">
                    <a:lumMod val="10000"/>
                  </a:schemeClr>
                </a:solidFill>
                <a:latin typeface="Segoe UI Semibold" panose="020B0702040204020203" pitchFamily="34" charset="0"/>
                <a:ea typeface="+mj-lt"/>
                <a:cs typeface="Segoe UI Semibold" panose="020B0702040204020203" pitchFamily="34" charset="0"/>
              </a:rPr>
              <a:t>MM4M365 – Intention at each level</a:t>
            </a:r>
          </a:p>
        </p:txBody>
      </p:sp>
      <p:pic>
        <p:nvPicPr>
          <p:cNvPr id="9" name="Picture 8" descr="A picture containing screen, building, blue, window&#10;&#10;Description automatically generated">
            <a:extLst>
              <a:ext uri="{FF2B5EF4-FFF2-40B4-BE49-F238E27FC236}">
                <a16:creationId xmlns:a16="http://schemas.microsoft.com/office/drawing/2014/main" id="{FE2A8C52-25AF-4D9C-AED7-0F2F0A2AD4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0737" y="51863"/>
            <a:ext cx="1166193" cy="1130310"/>
          </a:xfrm>
          <a:prstGeom prst="rect">
            <a:avLst/>
          </a:prstGeom>
        </p:spPr>
      </p:pic>
      <p:graphicFrame>
        <p:nvGraphicFramePr>
          <p:cNvPr id="7" name="Table 6">
            <a:extLst>
              <a:ext uri="{FF2B5EF4-FFF2-40B4-BE49-F238E27FC236}">
                <a16:creationId xmlns:a16="http://schemas.microsoft.com/office/drawing/2014/main" id="{D5E3626A-6A82-4A79-B170-02F15727048B}"/>
              </a:ext>
            </a:extLst>
          </p:cNvPr>
          <p:cNvGraphicFramePr>
            <a:graphicFrameLocks noGrp="1"/>
          </p:cNvGraphicFramePr>
          <p:nvPr>
            <p:extLst>
              <p:ext uri="{D42A27DB-BD31-4B8C-83A1-F6EECF244321}">
                <p14:modId xmlns:p14="http://schemas.microsoft.com/office/powerpoint/2010/main" val="258654847"/>
              </p:ext>
            </p:extLst>
          </p:nvPr>
        </p:nvGraphicFramePr>
        <p:xfrm>
          <a:off x="388306" y="1230245"/>
          <a:ext cx="11772026" cy="5558467"/>
        </p:xfrm>
        <a:graphic>
          <a:graphicData uri="http://schemas.openxmlformats.org/drawingml/2006/table">
            <a:tbl>
              <a:tblPr firstRow="1" bandRow="1" bandCol="1">
                <a:tableStyleId>{17292A2E-F333-43FB-9621-5CBBE7FDCDCB}</a:tableStyleId>
              </a:tblPr>
              <a:tblGrid>
                <a:gridCol w="1927889">
                  <a:extLst>
                    <a:ext uri="{9D8B030D-6E8A-4147-A177-3AD203B41FA5}">
                      <a16:colId xmlns:a16="http://schemas.microsoft.com/office/drawing/2014/main" val="20000"/>
                    </a:ext>
                  </a:extLst>
                </a:gridCol>
                <a:gridCol w="7136546">
                  <a:extLst>
                    <a:ext uri="{9D8B030D-6E8A-4147-A177-3AD203B41FA5}">
                      <a16:colId xmlns:a16="http://schemas.microsoft.com/office/drawing/2014/main" val="20002"/>
                    </a:ext>
                  </a:extLst>
                </a:gridCol>
                <a:gridCol w="2707591">
                  <a:extLst>
                    <a:ext uri="{9D8B030D-6E8A-4147-A177-3AD203B41FA5}">
                      <a16:colId xmlns:a16="http://schemas.microsoft.com/office/drawing/2014/main" val="3171234966"/>
                    </a:ext>
                  </a:extLst>
                </a:gridCol>
              </a:tblGrid>
              <a:tr h="646213">
                <a:tc>
                  <a:txBody>
                    <a:bodyPr/>
                    <a:lstStyle/>
                    <a:p>
                      <a:pPr algn="ctr"/>
                      <a:r>
                        <a:rPr lang="en-US" sz="2000">
                          <a:solidFill>
                            <a:schemeClr val="bg2"/>
                          </a:solidFill>
                          <a:latin typeface="+mj-lt"/>
                          <a:cs typeface="Segoe UI" panose="020B0502040204020203" pitchFamily="34" charset="0"/>
                        </a:rPr>
                        <a:t>Maturity Level</a:t>
                      </a:r>
                      <a:endParaRPr lang="en-US" sz="2000" b="1">
                        <a:solidFill>
                          <a:schemeClr val="bg2"/>
                        </a:solidFill>
                        <a:latin typeface="+mj-lt"/>
                        <a:cs typeface="Segoe UI" panose="020B0502040204020203" pitchFamily="34" charset="0"/>
                      </a:endParaRPr>
                    </a:p>
                  </a:txBody>
                  <a:tcPr marL="126723" marR="126723" marT="52848" marB="52848" anchor="ctr">
                    <a:solidFill>
                      <a:srgbClr val="6264A7"/>
                    </a:solidFill>
                  </a:tcPr>
                </a:tc>
                <a:tc>
                  <a:txBody>
                    <a:bodyPr/>
                    <a:lstStyle/>
                    <a:p>
                      <a:pPr algn="l"/>
                      <a:r>
                        <a:rPr lang="en-US" sz="2000">
                          <a:solidFill>
                            <a:schemeClr val="bg2"/>
                          </a:solidFill>
                          <a:latin typeface="+mj-lt"/>
                          <a:cs typeface="Segoe UI" panose="020B0502040204020203" pitchFamily="34" charset="0"/>
                        </a:rPr>
                        <a:t>Description</a:t>
                      </a:r>
                      <a:endParaRPr lang="en-US" sz="2000" b="1">
                        <a:solidFill>
                          <a:schemeClr val="bg2"/>
                        </a:solidFill>
                        <a:latin typeface="+mj-lt"/>
                        <a:cs typeface="Segoe UI" panose="020B0502040204020203" pitchFamily="34" charset="0"/>
                      </a:endParaRPr>
                    </a:p>
                  </a:txBody>
                  <a:tcPr marL="126723" marR="126723" marT="52848" marB="52848" anchor="ctr">
                    <a:solidFill>
                      <a:srgbClr val="6264A7"/>
                    </a:solidFill>
                  </a:tcPr>
                </a:tc>
                <a:tc>
                  <a:txBody>
                    <a:bodyPr/>
                    <a:lstStyle/>
                    <a:p>
                      <a:pPr algn="l"/>
                      <a:r>
                        <a:rPr lang="en-GB" sz="2000">
                          <a:solidFill>
                            <a:schemeClr val="bg2"/>
                          </a:solidFill>
                          <a:latin typeface="+mj-lt"/>
                        </a:rPr>
                        <a:t>Intent</a:t>
                      </a:r>
                      <a:endParaRPr lang="en-US" sz="2000" b="1">
                        <a:solidFill>
                          <a:schemeClr val="bg2"/>
                        </a:solidFill>
                        <a:latin typeface="+mj-lt"/>
                        <a:cs typeface="Segoe UI" panose="020B0502040204020203" pitchFamily="34" charset="0"/>
                      </a:endParaRPr>
                    </a:p>
                  </a:txBody>
                  <a:tcPr marL="126723" marR="126723" marT="52848" marB="52848" anchor="ctr">
                    <a:solidFill>
                      <a:srgbClr val="6264A7"/>
                    </a:solidFill>
                  </a:tcPr>
                </a:tc>
                <a:extLst>
                  <a:ext uri="{0D108BD9-81ED-4DB2-BD59-A6C34878D82A}">
                    <a16:rowId xmlns:a16="http://schemas.microsoft.com/office/drawing/2014/main" val="10000"/>
                  </a:ext>
                </a:extLst>
              </a:tr>
              <a:tr h="921588">
                <a:tc>
                  <a:txBody>
                    <a:bodyPr/>
                    <a:lstStyle/>
                    <a:p>
                      <a:pPr marL="0" algn="ctr"/>
                      <a:r>
                        <a:rPr lang="en-US" sz="1800">
                          <a:latin typeface="Segoe UI" panose="020B0502040204020203" pitchFamily="34" charset="0"/>
                          <a:cs typeface="Segoe UI" panose="020B0502040204020203" pitchFamily="34" charset="0"/>
                        </a:rPr>
                        <a:t>Level 500</a:t>
                      </a:r>
                    </a:p>
                    <a:p>
                      <a:pPr marL="0" algn="ctr"/>
                      <a:r>
                        <a:rPr lang="en-US" sz="1800" b="1">
                          <a:latin typeface="Segoe UI" panose="020B0502040204020203" pitchFamily="34" charset="0"/>
                          <a:cs typeface="Segoe UI" panose="020B0502040204020203" pitchFamily="34" charset="0"/>
                        </a:rPr>
                        <a:t>Optimizing</a:t>
                      </a:r>
                    </a:p>
                  </a:txBody>
                  <a:tcPr marL="126723" marR="126723" marT="52848" marB="52848" anchor="ctr"/>
                </a:tc>
                <a:tc>
                  <a:txBody>
                    <a:bodyPr/>
                    <a:lstStyle/>
                    <a:p>
                      <a:pPr marL="108000" lvl="0" indent="-108000" algn="l">
                        <a:lnSpc>
                          <a:spcPct val="100000"/>
                        </a:lnSpc>
                        <a:spcBef>
                          <a:spcPts val="0"/>
                        </a:spcBef>
                        <a:spcAft>
                          <a:spcPts val="0"/>
                        </a:spcAft>
                        <a:buFont typeface="Arial" panose="020B0604020202020204" pitchFamily="34" charset="0"/>
                        <a:buChar char="•"/>
                      </a:pPr>
                      <a:r>
                        <a:rPr lang="en-US" sz="1400" b="0" i="0" u="none" strike="noStrike" kern="1200" baseline="0" noProof="0">
                          <a:solidFill>
                            <a:schemeClr val="tx1"/>
                          </a:solidFill>
                          <a:latin typeface="Segoe UI" panose="020B0502040204020203" pitchFamily="34" charset="0"/>
                          <a:ea typeface="+mn-ea"/>
                          <a:cs typeface="Segoe UI" panose="020B0502040204020203" pitchFamily="34" charset="0"/>
                        </a:rPr>
                        <a:t>Deliberate and systematic process improvement/optimization</a:t>
                      </a:r>
                    </a:p>
                    <a:p>
                      <a:pPr marL="108000" lvl="0" indent="-108000" algn="l">
                        <a:lnSpc>
                          <a:spcPct val="100000"/>
                        </a:lnSpc>
                        <a:spcBef>
                          <a:spcPts val="0"/>
                        </a:spcBef>
                        <a:spcAft>
                          <a:spcPts val="0"/>
                        </a:spcAft>
                        <a:buFont typeface="Arial" panose="020B0604020202020204" pitchFamily="34" charset="0"/>
                        <a:buChar char="•"/>
                      </a:pPr>
                      <a:r>
                        <a:rPr lang="en-US" sz="1400" b="0" i="0" u="none" strike="noStrike" kern="1200" baseline="0" noProof="0">
                          <a:solidFill>
                            <a:schemeClr val="tx1"/>
                          </a:solidFill>
                          <a:latin typeface="Segoe UI" panose="020B0502040204020203" pitchFamily="34" charset="0"/>
                          <a:ea typeface="+mn-ea"/>
                          <a:cs typeface="Segoe UI" panose="020B0502040204020203" pitchFamily="34" charset="0"/>
                        </a:rPr>
                        <a:t>Focus is on continually improving process performance </a:t>
                      </a:r>
                    </a:p>
                    <a:p>
                      <a:pPr marL="108000" lvl="0" indent="-108000" algn="l">
                        <a:lnSpc>
                          <a:spcPct val="100000"/>
                        </a:lnSpc>
                        <a:spcBef>
                          <a:spcPts val="0"/>
                        </a:spcBef>
                        <a:spcAft>
                          <a:spcPts val="0"/>
                        </a:spcAft>
                        <a:buFont typeface="Arial" panose="020B0604020202020204" pitchFamily="34" charset="0"/>
                        <a:buChar char="•"/>
                      </a:pPr>
                      <a:r>
                        <a:rPr lang="en-US" sz="1400" b="0" i="0" u="none" strike="noStrike" kern="1200" baseline="0" noProof="0">
                          <a:solidFill>
                            <a:schemeClr val="tx1"/>
                          </a:solidFill>
                          <a:latin typeface="Segoe UI" panose="020B0502040204020203" pitchFamily="34" charset="0"/>
                          <a:ea typeface="+mn-ea"/>
                          <a:cs typeface="Segoe UI" panose="020B0502040204020203" pitchFamily="34" charset="0"/>
                        </a:rPr>
                        <a:t>Addressing statistical common causes of process variation and iterative process improvement</a:t>
                      </a:r>
                    </a:p>
                  </a:txBody>
                  <a:tcPr marL="73433" marR="73433" marT="36717" marB="36717" anchor="ct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300" b="0" i="0" u="none" strike="noStrike" kern="1200" baseline="0" noProof="0">
                          <a:solidFill>
                            <a:schemeClr val="accent2"/>
                          </a:solidFill>
                          <a:latin typeface="Segoe UI" panose="020B0502040204020203" pitchFamily="34" charset="0"/>
                          <a:ea typeface="+mn-ea"/>
                          <a:cs typeface="Segoe UI" panose="020B0502040204020203" pitchFamily="34" charset="0"/>
                        </a:rPr>
                        <a:t>“We want to ensure all the key processes are </a:t>
                      </a:r>
                      <a:r>
                        <a:rPr lang="en-US" sz="1300" b="0" i="1" u="none" strike="noStrike" kern="1200" baseline="0" noProof="0">
                          <a:solidFill>
                            <a:schemeClr val="accent2"/>
                          </a:solidFill>
                          <a:latin typeface="Segoe UI" panose="020B0502040204020203" pitchFamily="34" charset="0"/>
                          <a:ea typeface="+mn-ea"/>
                          <a:cs typeface="Segoe UI" panose="020B0502040204020203" pitchFamily="34" charset="0"/>
                        </a:rPr>
                        <a:t>always </a:t>
                      </a:r>
                      <a:r>
                        <a:rPr lang="en-GB" sz="1300" b="0" i="0" u="none" strike="noStrike" kern="1200" baseline="0" noProof="0">
                          <a:solidFill>
                            <a:schemeClr val="accent2"/>
                          </a:solidFill>
                          <a:latin typeface="Segoe UI" panose="020B0502040204020203" pitchFamily="34" charset="0"/>
                          <a:ea typeface="+mn-ea"/>
                          <a:cs typeface="Segoe UI" panose="020B0502040204020203" pitchFamily="34" charset="0"/>
                        </a:rPr>
                        <a:t>effective and resilient, while designing the same into anything new we do”</a:t>
                      </a:r>
                      <a:endParaRPr lang="en-US" sz="1300" b="0" i="0" u="none" strike="noStrike" kern="1200" baseline="0" noProof="0">
                        <a:solidFill>
                          <a:schemeClr val="accent2"/>
                        </a:solidFill>
                        <a:latin typeface="Segoe UI" panose="020B0502040204020203" pitchFamily="34" charset="0"/>
                        <a:ea typeface="+mn-ea"/>
                        <a:cs typeface="Segoe UI" panose="020B0502040204020203" pitchFamily="34" charset="0"/>
                      </a:endParaRPr>
                    </a:p>
                  </a:txBody>
                  <a:tcPr marL="126723" marR="126723" marT="52848" marB="52848" anchor="ctr"/>
                </a:tc>
                <a:extLst>
                  <a:ext uri="{0D108BD9-81ED-4DB2-BD59-A6C34878D82A}">
                    <a16:rowId xmlns:a16="http://schemas.microsoft.com/office/drawing/2014/main" val="10001"/>
                  </a:ext>
                </a:extLst>
              </a:tr>
              <a:tr h="921588">
                <a:tc>
                  <a:txBody>
                    <a:bodyPr/>
                    <a:lstStyle/>
                    <a:p>
                      <a:pPr marL="0" algn="ctr"/>
                      <a:r>
                        <a:rPr lang="en-US" sz="1800">
                          <a:latin typeface="Segoe UI" panose="020B0502040204020203" pitchFamily="34" charset="0"/>
                          <a:cs typeface="Segoe UI" panose="020B0502040204020203" pitchFamily="34" charset="0"/>
                        </a:rPr>
                        <a:t>Level 400</a:t>
                      </a:r>
                    </a:p>
                    <a:p>
                      <a:pPr marL="0" algn="ctr"/>
                      <a:r>
                        <a:rPr lang="en-US" sz="1800" b="1">
                          <a:latin typeface="Segoe UI" panose="020B0502040204020203" pitchFamily="34" charset="0"/>
                          <a:cs typeface="Segoe UI" panose="020B0502040204020203" pitchFamily="34" charset="0"/>
                        </a:rPr>
                        <a:t>Predictable</a:t>
                      </a:r>
                    </a:p>
                  </a:txBody>
                  <a:tcPr marL="126723" marR="126723" marT="52848" marB="52848" anchor="ctr"/>
                </a:tc>
                <a:tc>
                  <a:txBody>
                    <a:bodyPr/>
                    <a:lstStyle/>
                    <a:p>
                      <a:pPr marL="0" lvl="0" indent="-108000" algn="l" defTabSz="914400" rtl="0" eaLnBrk="1" latinLnBrk="0" hangingPunct="1">
                        <a:lnSpc>
                          <a:spcPct val="100000"/>
                        </a:lnSpc>
                        <a:spcBef>
                          <a:spcPts val="0"/>
                        </a:spcBef>
                        <a:spcAft>
                          <a:spcPts val="0"/>
                        </a:spcAft>
                        <a:buFont typeface="Arial" panose="020B0604020202020204" pitchFamily="34" charset="0"/>
                        <a:buChar char="•"/>
                      </a:pPr>
                      <a:r>
                        <a:rPr lang="en-US" sz="1400" b="0" i="0" u="none" strike="noStrike" kern="1200" baseline="0" noProof="0">
                          <a:solidFill>
                            <a:schemeClr val="tx1"/>
                          </a:solidFill>
                          <a:latin typeface="Segoe UI" panose="020B0502040204020203" pitchFamily="34" charset="0"/>
                          <a:ea typeface="+mn-ea"/>
                          <a:cs typeface="Segoe UI" panose="020B0502040204020203" pitchFamily="34" charset="0"/>
                        </a:rPr>
                        <a:t>Actively managed in accordance with agreed processes and has tracked metrics</a:t>
                      </a:r>
                    </a:p>
                    <a:p>
                      <a:pPr marL="0" lvl="0" indent="-108000" algn="l" defTabSz="914400" rtl="0" eaLnBrk="1" latinLnBrk="0" hangingPunct="1">
                        <a:lnSpc>
                          <a:spcPct val="100000"/>
                        </a:lnSpc>
                        <a:spcBef>
                          <a:spcPts val="0"/>
                        </a:spcBef>
                        <a:spcAft>
                          <a:spcPts val="0"/>
                        </a:spcAft>
                        <a:buFont typeface="Arial" panose="020B0604020202020204" pitchFamily="34" charset="0"/>
                        <a:buChar char="•"/>
                      </a:pPr>
                      <a:r>
                        <a:rPr lang="en-US" sz="1400" b="0" i="0" u="none" strike="noStrike" kern="1200" baseline="0" noProof="0">
                          <a:solidFill>
                            <a:schemeClr val="tx1"/>
                          </a:solidFill>
                          <a:latin typeface="Segoe UI" panose="020B0502040204020203" pitchFamily="34" charset="0"/>
                          <a:ea typeface="+mn-ea"/>
                          <a:cs typeface="Segoe UI" panose="020B0502040204020203" pitchFamily="34" charset="0"/>
                        </a:rPr>
                        <a:t>Effective achievement can be evidenced across a range of operational conditions</a:t>
                      </a:r>
                    </a:p>
                    <a:p>
                      <a:pPr marL="0" lvl="0" indent="-108000" algn="l" defTabSz="914400" rtl="0" eaLnBrk="1" latinLnBrk="0" hangingPunct="1">
                        <a:lnSpc>
                          <a:spcPct val="100000"/>
                        </a:lnSpc>
                        <a:spcBef>
                          <a:spcPts val="0"/>
                        </a:spcBef>
                        <a:spcAft>
                          <a:spcPts val="0"/>
                        </a:spcAft>
                        <a:buFont typeface="Arial" panose="020B0604020202020204" pitchFamily="34" charset="0"/>
                        <a:buChar char="•"/>
                      </a:pPr>
                      <a:r>
                        <a:rPr lang="en-US" sz="1400" b="0" i="0" u="none" strike="noStrike" kern="1200" baseline="0" noProof="0">
                          <a:solidFill>
                            <a:schemeClr val="tx1"/>
                          </a:solidFill>
                          <a:latin typeface="Segoe UI" panose="020B0502040204020203" pitchFamily="34" charset="0"/>
                          <a:ea typeface="+mn-ea"/>
                          <a:cs typeface="Segoe UI" panose="020B0502040204020203" pitchFamily="34" charset="0"/>
                        </a:rPr>
                        <a:t>Process has been tested and refined </a:t>
                      </a:r>
                    </a:p>
                    <a:p>
                      <a:pPr marL="0" lvl="0" indent="-108000" algn="l" defTabSz="914400" rtl="0" eaLnBrk="1" latinLnBrk="0" hangingPunct="1">
                        <a:lnSpc>
                          <a:spcPct val="100000"/>
                        </a:lnSpc>
                        <a:spcBef>
                          <a:spcPts val="0"/>
                        </a:spcBef>
                        <a:spcAft>
                          <a:spcPts val="0"/>
                        </a:spcAft>
                        <a:buFont typeface="Arial" panose="020B0604020202020204" pitchFamily="34" charset="0"/>
                        <a:buChar char="•"/>
                      </a:pPr>
                      <a:r>
                        <a:rPr lang="en-US" sz="1400" b="0" i="0" u="none" strike="noStrike" kern="1200" baseline="0" noProof="0">
                          <a:solidFill>
                            <a:schemeClr val="tx1"/>
                          </a:solidFill>
                          <a:latin typeface="Segoe UI" panose="020B0502040204020203" pitchFamily="34" charset="0"/>
                          <a:ea typeface="+mn-ea"/>
                          <a:cs typeface="Segoe UI" panose="020B0502040204020203" pitchFamily="34" charset="0"/>
                        </a:rPr>
                        <a:t>Process users demonstrate competence</a:t>
                      </a:r>
                    </a:p>
                  </a:txBody>
                  <a:tcPr marL="73433" marR="73433" marT="36717" marB="36717" anchor="ct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400" b="0" i="0" u="none" strike="noStrike" kern="1200" baseline="0">
                          <a:solidFill>
                            <a:schemeClr val="accent2"/>
                          </a:solidFill>
                          <a:latin typeface="Segoe UI" panose="020B0502040204020203" pitchFamily="34" charset="0"/>
                          <a:ea typeface="+mn-ea"/>
                          <a:cs typeface="Segoe UI" panose="020B0502040204020203" pitchFamily="34" charset="0"/>
                        </a:rPr>
                        <a:t>“Let’s make things even better by measuring, analyzing and taking actions to improve based </a:t>
                      </a:r>
                      <a:r>
                        <a:rPr lang="en-GB" sz="1400" b="0" i="0" u="none" strike="noStrike" kern="1200" baseline="0">
                          <a:solidFill>
                            <a:schemeClr val="accent2"/>
                          </a:solidFill>
                          <a:latin typeface="Segoe UI" panose="020B0502040204020203" pitchFamily="34" charset="0"/>
                          <a:ea typeface="+mn-ea"/>
                          <a:cs typeface="Segoe UI" panose="020B0502040204020203" pitchFamily="34" charset="0"/>
                        </a:rPr>
                        <a:t>on that“</a:t>
                      </a:r>
                      <a:endParaRPr lang="en-US" sz="1400" b="0" i="0" u="none" strike="noStrike" kern="1200" baseline="0">
                        <a:solidFill>
                          <a:schemeClr val="accent2"/>
                        </a:solidFill>
                        <a:latin typeface="Segoe UI" panose="020B0502040204020203" pitchFamily="34" charset="0"/>
                        <a:ea typeface="+mn-ea"/>
                        <a:cs typeface="Segoe UI" panose="020B0502040204020203" pitchFamily="34" charset="0"/>
                      </a:endParaRPr>
                    </a:p>
                  </a:txBody>
                  <a:tcPr marL="126723" marR="126723" marT="52848" marB="52848" anchor="ctr"/>
                </a:tc>
                <a:extLst>
                  <a:ext uri="{0D108BD9-81ED-4DB2-BD59-A6C34878D82A}">
                    <a16:rowId xmlns:a16="http://schemas.microsoft.com/office/drawing/2014/main" val="10002"/>
                  </a:ext>
                </a:extLst>
              </a:tr>
              <a:tr h="921588">
                <a:tc>
                  <a:txBody>
                    <a:bodyPr/>
                    <a:lstStyle/>
                    <a:p>
                      <a:pPr marL="0" algn="ctr"/>
                      <a:r>
                        <a:rPr lang="en-US" sz="1800">
                          <a:latin typeface="Segoe UI" panose="020B0502040204020203" pitchFamily="34" charset="0"/>
                          <a:cs typeface="Segoe UI" panose="020B0502040204020203" pitchFamily="34" charset="0"/>
                        </a:rPr>
                        <a:t>Level 300</a:t>
                      </a:r>
                    </a:p>
                    <a:p>
                      <a:pPr marL="0" algn="ctr"/>
                      <a:r>
                        <a:rPr lang="en-US" sz="1800" b="1">
                          <a:latin typeface="Segoe UI" panose="020B0502040204020203" pitchFamily="34" charset="0"/>
                          <a:cs typeface="Segoe UI" panose="020B0502040204020203" pitchFamily="34" charset="0"/>
                        </a:rPr>
                        <a:t>Defined</a:t>
                      </a:r>
                    </a:p>
                  </a:txBody>
                  <a:tcPr marL="126723" marR="126723" marT="52848" marB="52848" anchor="ctr"/>
                </a:tc>
                <a:tc>
                  <a:txBody>
                    <a:bodyPr/>
                    <a:lstStyle/>
                    <a:p>
                      <a:pPr marL="0" lvl="0" indent="-108000" algn="l">
                        <a:lnSpc>
                          <a:spcPct val="100000"/>
                        </a:lnSpc>
                        <a:spcBef>
                          <a:spcPts val="0"/>
                        </a:spcBef>
                        <a:spcAft>
                          <a:spcPts val="0"/>
                        </a:spcAft>
                        <a:buFont typeface="Arial" panose="020B0604020202020204" pitchFamily="34" charset="0"/>
                        <a:buChar char="•"/>
                      </a:pPr>
                      <a:r>
                        <a:rPr lang="en-US" sz="1400" b="0" i="0" u="none" strike="noStrike" kern="1200" baseline="0">
                          <a:solidFill>
                            <a:schemeClr val="tx1"/>
                          </a:solidFill>
                          <a:latin typeface="Segoe UI" panose="020B0502040204020203" pitchFamily="34" charset="0"/>
                          <a:ea typeface="+mn-ea"/>
                          <a:cs typeface="Segoe UI" panose="020B0502040204020203" pitchFamily="34" charset="0"/>
                        </a:rPr>
                        <a:t>Defined and standardized</a:t>
                      </a:r>
                    </a:p>
                    <a:p>
                      <a:pPr marL="0" lvl="0" indent="-108000" algn="l">
                        <a:lnSpc>
                          <a:spcPct val="100000"/>
                        </a:lnSpc>
                        <a:spcBef>
                          <a:spcPts val="0"/>
                        </a:spcBef>
                        <a:spcAft>
                          <a:spcPts val="0"/>
                        </a:spcAft>
                        <a:buFont typeface="Arial" panose="020B0604020202020204" pitchFamily="34" charset="0"/>
                        <a:buChar char="•"/>
                      </a:pPr>
                      <a:r>
                        <a:rPr lang="en-US" sz="1400" b="0" i="0" u="none" strike="noStrike" kern="1200" baseline="0">
                          <a:solidFill>
                            <a:schemeClr val="tx1"/>
                          </a:solidFill>
                          <a:latin typeface="Segoe UI" panose="020B0502040204020203" pitchFamily="34" charset="0"/>
                          <a:ea typeface="+mn-ea"/>
                          <a:cs typeface="Segoe UI" panose="020B0502040204020203" pitchFamily="34" charset="0"/>
                        </a:rPr>
                        <a:t>Signed off, managed process </a:t>
                      </a:r>
                    </a:p>
                    <a:p>
                      <a:pPr marL="0" lvl="0" indent="-108000" algn="l">
                        <a:lnSpc>
                          <a:spcPct val="100000"/>
                        </a:lnSpc>
                        <a:spcBef>
                          <a:spcPts val="0"/>
                        </a:spcBef>
                        <a:spcAft>
                          <a:spcPts val="0"/>
                        </a:spcAft>
                        <a:buFont typeface="Arial" panose="020B0604020202020204" pitchFamily="34" charset="0"/>
                        <a:buChar char="•"/>
                      </a:pPr>
                      <a:r>
                        <a:rPr lang="en-US" sz="1400" b="0" i="0" u="none" strike="noStrike" kern="1200" baseline="0">
                          <a:solidFill>
                            <a:schemeClr val="tx1"/>
                          </a:solidFill>
                          <a:latin typeface="Segoe UI" panose="020B0502040204020203" pitchFamily="34" charset="0"/>
                          <a:ea typeface="+mn-ea"/>
                          <a:cs typeface="Segoe UI" panose="020B0502040204020203" pitchFamily="34" charset="0"/>
                        </a:rPr>
                        <a:t>Limited validation of effectiveness, doesn’t include edge cases</a:t>
                      </a:r>
                    </a:p>
                    <a:p>
                      <a:pPr marL="0" lvl="0" indent="-108000" algn="l">
                        <a:lnSpc>
                          <a:spcPct val="100000"/>
                        </a:lnSpc>
                        <a:spcBef>
                          <a:spcPts val="0"/>
                        </a:spcBef>
                        <a:spcAft>
                          <a:spcPts val="0"/>
                        </a:spcAft>
                        <a:buFont typeface="Arial" panose="020B0604020202020204" pitchFamily="34" charset="0"/>
                        <a:buChar char="•"/>
                      </a:pPr>
                      <a:r>
                        <a:rPr lang="en-US" sz="1400" b="0" i="0" u="none" strike="noStrike" kern="1200" baseline="0">
                          <a:solidFill>
                            <a:schemeClr val="tx1"/>
                          </a:solidFill>
                          <a:latin typeface="Segoe UI" panose="020B0502040204020203" pitchFamily="34" charset="0"/>
                          <a:ea typeface="+mn-ea"/>
                          <a:cs typeface="Segoe UI" panose="020B0502040204020203" pitchFamily="34" charset="0"/>
                        </a:rPr>
                        <a:t>Process users demonstrate </a:t>
                      </a:r>
                      <a:r>
                        <a:rPr lang="en-GB" sz="1400" b="0" i="0" u="none" strike="noStrike" kern="1200" baseline="0">
                          <a:solidFill>
                            <a:schemeClr val="tx1"/>
                          </a:solidFill>
                          <a:latin typeface="Segoe UI" panose="020B0502040204020203" pitchFamily="34" charset="0"/>
                          <a:ea typeface="+mn-ea"/>
                          <a:cs typeface="Segoe UI" panose="020B0502040204020203" pitchFamily="34" charset="0"/>
                        </a:rPr>
                        <a:t>familiarity </a:t>
                      </a:r>
                    </a:p>
                  </a:txBody>
                  <a:tcPr marL="73433" marR="73433" marT="36717" marB="36717" anchor="ct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400" b="0" i="0" u="none" strike="noStrike" kern="1200" baseline="0">
                          <a:solidFill>
                            <a:schemeClr val="accent2"/>
                          </a:solidFill>
                          <a:latin typeface="Segoe UI" panose="020B0502040204020203" pitchFamily="34" charset="0"/>
                          <a:ea typeface="+mn-ea"/>
                          <a:cs typeface="Segoe UI" panose="020B0502040204020203" pitchFamily="34" charset="0"/>
                        </a:rPr>
                        <a:t>“We have defined our processes, policies and </a:t>
                      </a:r>
                      <a:r>
                        <a:rPr lang="en-GB" sz="1400" b="0" i="0" u="none" strike="noStrike" kern="1200" baseline="0">
                          <a:solidFill>
                            <a:schemeClr val="accent2"/>
                          </a:solidFill>
                          <a:latin typeface="Segoe UI" panose="020B0502040204020203" pitchFamily="34" charset="0"/>
                          <a:ea typeface="+mn-ea"/>
                          <a:cs typeface="Segoe UI" panose="020B0502040204020203" pitchFamily="34" charset="0"/>
                        </a:rPr>
                        <a:t>procedures, everyone seems to be doing the right thing; let’s keep doing that”</a:t>
                      </a:r>
                      <a:endParaRPr lang="en-US" sz="1400" b="0" i="0" u="none" strike="noStrike" kern="1200" baseline="0">
                        <a:solidFill>
                          <a:schemeClr val="accent2"/>
                        </a:solidFill>
                        <a:latin typeface="Segoe UI" panose="020B0502040204020203" pitchFamily="34" charset="0"/>
                        <a:ea typeface="+mn-ea"/>
                        <a:cs typeface="Segoe UI" panose="020B0502040204020203" pitchFamily="34" charset="0"/>
                      </a:endParaRPr>
                    </a:p>
                  </a:txBody>
                  <a:tcPr marL="126723" marR="126723" marT="52848" marB="52848" anchor="ctr"/>
                </a:tc>
                <a:extLst>
                  <a:ext uri="{0D108BD9-81ED-4DB2-BD59-A6C34878D82A}">
                    <a16:rowId xmlns:a16="http://schemas.microsoft.com/office/drawing/2014/main" val="10003"/>
                  </a:ext>
                </a:extLst>
              </a:tr>
              <a:tr h="921588">
                <a:tc>
                  <a:txBody>
                    <a:bodyPr/>
                    <a:lstStyle/>
                    <a:p>
                      <a:pPr marL="0" algn="ctr"/>
                      <a:r>
                        <a:rPr lang="en-US" sz="1800">
                          <a:latin typeface="Segoe UI" panose="020B0502040204020203" pitchFamily="34" charset="0"/>
                          <a:cs typeface="Segoe UI" panose="020B0502040204020203" pitchFamily="34" charset="0"/>
                        </a:rPr>
                        <a:t>Level 200</a:t>
                      </a:r>
                    </a:p>
                    <a:p>
                      <a:pPr marL="0" algn="ctr"/>
                      <a:r>
                        <a:rPr lang="en-US" sz="1800" b="1">
                          <a:latin typeface="Segoe UI" panose="020B0502040204020203" pitchFamily="34" charset="0"/>
                          <a:cs typeface="Segoe UI" panose="020B0502040204020203" pitchFamily="34" charset="0"/>
                        </a:rPr>
                        <a:t>Managed</a:t>
                      </a:r>
                    </a:p>
                  </a:txBody>
                  <a:tcPr marL="126723" marR="126723" marT="52848" marB="52848" anchor="ctr"/>
                </a:tc>
                <a:tc>
                  <a:txBody>
                    <a:bodyPr/>
                    <a:lstStyle/>
                    <a:p>
                      <a:pPr marL="0" lvl="0" indent="-108000" algn="l">
                        <a:lnSpc>
                          <a:spcPct val="100000"/>
                        </a:lnSpc>
                        <a:spcBef>
                          <a:spcPts val="0"/>
                        </a:spcBef>
                        <a:spcAft>
                          <a:spcPts val="0"/>
                        </a:spcAft>
                        <a:buFont typeface="Arial" panose="020B0604020202020204" pitchFamily="34" charset="0"/>
                        <a:buChar char="•"/>
                      </a:pPr>
                      <a:r>
                        <a:rPr lang="en-US" sz="1400" b="0" i="0" u="none" strike="noStrike" kern="1200" baseline="0">
                          <a:solidFill>
                            <a:schemeClr val="tx1"/>
                          </a:solidFill>
                          <a:latin typeface="Segoe UI" panose="020B0502040204020203" pitchFamily="34" charset="0"/>
                          <a:ea typeface="+mn-ea"/>
                          <a:cs typeface="Segoe UI" panose="020B0502040204020203" pitchFamily="34" charset="0"/>
                        </a:rPr>
                        <a:t>Key processes defined but not standardized, uniformly or strongly applied</a:t>
                      </a:r>
                    </a:p>
                    <a:p>
                      <a:pPr marL="0" lvl="0" indent="-108000" algn="l">
                        <a:lnSpc>
                          <a:spcPct val="100000"/>
                        </a:lnSpc>
                        <a:spcBef>
                          <a:spcPts val="0"/>
                        </a:spcBef>
                        <a:spcAft>
                          <a:spcPts val="0"/>
                        </a:spcAft>
                        <a:buFont typeface="Arial" panose="020B0604020202020204" pitchFamily="34" charset="0"/>
                        <a:buChar char="•"/>
                      </a:pPr>
                      <a:r>
                        <a:rPr lang="en-US" sz="1400" b="0" i="0" u="none" strike="noStrike" kern="1200" baseline="0">
                          <a:solidFill>
                            <a:schemeClr val="tx1"/>
                          </a:solidFill>
                          <a:latin typeface="Segoe UI" panose="020B0502040204020203" pitchFamily="34" charset="0"/>
                          <a:ea typeface="+mn-ea"/>
                          <a:cs typeface="Segoe UI" panose="020B0502040204020203" pitchFamily="34" charset="0"/>
                        </a:rPr>
                        <a:t>Some ability to </a:t>
                      </a:r>
                      <a:r>
                        <a:rPr lang="en-GB" sz="1400" b="0" i="0" u="none" strike="noStrike" kern="1200" baseline="0">
                          <a:solidFill>
                            <a:schemeClr val="tx1"/>
                          </a:solidFill>
                          <a:latin typeface="Segoe UI" panose="020B0502040204020203" pitchFamily="34" charset="0"/>
                          <a:ea typeface="+mn-ea"/>
                          <a:cs typeface="Segoe UI" panose="020B0502040204020203" pitchFamily="34" charset="0"/>
                        </a:rPr>
                        <a:t>demonstrate  consistent outcomes </a:t>
                      </a:r>
                    </a:p>
                    <a:p>
                      <a:pPr marL="0" lvl="0" indent="-108000" algn="l">
                        <a:lnSpc>
                          <a:spcPct val="100000"/>
                        </a:lnSpc>
                        <a:spcBef>
                          <a:spcPts val="0"/>
                        </a:spcBef>
                        <a:spcAft>
                          <a:spcPts val="0"/>
                        </a:spcAft>
                        <a:buFont typeface="Arial" panose="020B0604020202020204" pitchFamily="34" charset="0"/>
                        <a:buChar char="•"/>
                      </a:pPr>
                      <a:r>
                        <a:rPr lang="en-GB" sz="1400" b="0" i="0" u="none" strike="noStrike" kern="1200" baseline="0">
                          <a:solidFill>
                            <a:schemeClr val="tx1"/>
                          </a:solidFill>
                          <a:latin typeface="Segoe UI" panose="020B0502040204020203" pitchFamily="34" charset="0"/>
                          <a:ea typeface="+mn-ea"/>
                          <a:cs typeface="Segoe UI" panose="020B0502040204020203" pitchFamily="34" charset="0"/>
                        </a:rPr>
                        <a:t>Limited buy-in from staff and management</a:t>
                      </a:r>
                    </a:p>
                    <a:p>
                      <a:pPr marL="0" lvl="0" indent="-108000" algn="l">
                        <a:lnSpc>
                          <a:spcPct val="100000"/>
                        </a:lnSpc>
                        <a:spcBef>
                          <a:spcPts val="0"/>
                        </a:spcBef>
                        <a:spcAft>
                          <a:spcPts val="0"/>
                        </a:spcAft>
                        <a:buFont typeface="Arial" panose="020B0604020202020204" pitchFamily="34" charset="0"/>
                        <a:buChar char="•"/>
                      </a:pPr>
                      <a:r>
                        <a:rPr lang="en-GB" sz="1400" b="0" i="0" u="none" strike="noStrike" kern="1200" baseline="0">
                          <a:solidFill>
                            <a:schemeClr val="tx1"/>
                          </a:solidFill>
                          <a:latin typeface="Segoe UI" panose="020B0502040204020203" pitchFamily="34" charset="0"/>
                          <a:ea typeface="+mn-ea"/>
                          <a:cs typeface="Segoe UI" panose="020B0502040204020203" pitchFamily="34" charset="0"/>
                        </a:rPr>
                        <a:t>Widespread inconsistency and resistance</a:t>
                      </a:r>
                    </a:p>
                  </a:txBody>
                  <a:tcPr marL="73433" marR="73433" marT="36717" marB="36717" anchor="ct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400" b="0" i="0" u="none" strike="noStrike" kern="1200" baseline="0">
                          <a:solidFill>
                            <a:schemeClr val="accent2"/>
                          </a:solidFill>
                          <a:latin typeface="Segoe UI" panose="020B0502040204020203" pitchFamily="34" charset="0"/>
                          <a:ea typeface="+mn-ea"/>
                          <a:cs typeface="Segoe UI" panose="020B0502040204020203" pitchFamily="34" charset="0"/>
                        </a:rPr>
                        <a:t>“We should ensure everyone knows what they should be doing”</a:t>
                      </a:r>
                    </a:p>
                  </a:txBody>
                  <a:tcPr marL="126723" marR="126723" marT="52848" marB="52848" anchor="ctr"/>
                </a:tc>
                <a:extLst>
                  <a:ext uri="{0D108BD9-81ED-4DB2-BD59-A6C34878D82A}">
                    <a16:rowId xmlns:a16="http://schemas.microsoft.com/office/drawing/2014/main" val="10004"/>
                  </a:ext>
                </a:extLst>
              </a:tr>
              <a:tr h="921588">
                <a:tc>
                  <a:txBody>
                    <a:bodyPr/>
                    <a:lstStyle/>
                    <a:p>
                      <a:pPr marL="0" algn="ctr"/>
                      <a:r>
                        <a:rPr lang="en-US" sz="1800">
                          <a:latin typeface="Segoe UI" panose="020B0502040204020203" pitchFamily="34" charset="0"/>
                          <a:cs typeface="Segoe UI" panose="020B0502040204020203" pitchFamily="34" charset="0"/>
                        </a:rPr>
                        <a:t>Level 100</a:t>
                      </a:r>
                    </a:p>
                    <a:p>
                      <a:pPr marL="0" algn="ctr"/>
                      <a:r>
                        <a:rPr lang="en-US" sz="1800" b="1">
                          <a:latin typeface="Segoe UI" panose="020B0502040204020203" pitchFamily="34" charset="0"/>
                          <a:cs typeface="Segoe UI" panose="020B0502040204020203" pitchFamily="34" charset="0"/>
                        </a:rPr>
                        <a:t>Initial</a:t>
                      </a:r>
                    </a:p>
                  </a:txBody>
                  <a:tcPr marL="126723" marR="126723" marT="52848" marB="52848" anchor="ctr"/>
                </a:tc>
                <a:tc>
                  <a:txBody>
                    <a:bodyPr/>
                    <a:lstStyle/>
                    <a:p>
                      <a:pPr marL="0" lvl="0" indent="-108000" algn="l">
                        <a:lnSpc>
                          <a:spcPct val="100000"/>
                        </a:lnSpc>
                        <a:spcBef>
                          <a:spcPts val="0"/>
                        </a:spcBef>
                        <a:spcAft>
                          <a:spcPts val="0"/>
                        </a:spcAft>
                        <a:buFont typeface="Arial" panose="020B0604020202020204" pitchFamily="34" charset="0"/>
                        <a:buChar char="•"/>
                      </a:pPr>
                      <a:r>
                        <a:rPr lang="en-US" sz="1400" b="0" i="0" u="none" strike="noStrike" kern="1200" baseline="0">
                          <a:solidFill>
                            <a:schemeClr val="tx1"/>
                          </a:solidFill>
                          <a:latin typeface="Segoe UI" panose="020B0502040204020203" pitchFamily="34" charset="0"/>
                          <a:ea typeface="+mn-ea"/>
                          <a:cs typeface="Segoe UI" panose="020B0502040204020203" pitchFamily="34" charset="0"/>
                        </a:rPr>
                        <a:t>Default, starting/exploratory state</a:t>
                      </a:r>
                    </a:p>
                    <a:p>
                      <a:pPr marL="0" lvl="0" indent="-108000" algn="l">
                        <a:lnSpc>
                          <a:spcPct val="100000"/>
                        </a:lnSpc>
                        <a:spcBef>
                          <a:spcPts val="0"/>
                        </a:spcBef>
                        <a:spcAft>
                          <a:spcPts val="0"/>
                        </a:spcAft>
                        <a:buFont typeface="Arial" panose="020B0604020202020204" pitchFamily="34" charset="0"/>
                        <a:buChar char="•"/>
                      </a:pPr>
                      <a:r>
                        <a:rPr lang="en-US" sz="1400" b="0" i="0" u="none" strike="noStrike" kern="1200" baseline="0">
                          <a:solidFill>
                            <a:schemeClr val="tx1"/>
                          </a:solidFill>
                          <a:latin typeface="Segoe UI" panose="020B0502040204020203" pitchFamily="34" charset="0"/>
                          <a:ea typeface="+mn-ea"/>
                          <a:cs typeface="Segoe UI" panose="020B0502040204020203" pitchFamily="34" charset="0"/>
                        </a:rPr>
                        <a:t>People driven </a:t>
                      </a:r>
                      <a:r>
                        <a:rPr lang="en-GB" sz="1400" b="0" i="0" u="none" strike="noStrike" kern="1200" baseline="0">
                          <a:solidFill>
                            <a:schemeClr val="tx1"/>
                          </a:solidFill>
                          <a:latin typeface="Segoe UI" panose="020B0502040204020203" pitchFamily="34" charset="0"/>
                          <a:ea typeface="+mn-ea"/>
                          <a:cs typeface="Segoe UI" panose="020B0502040204020203" pitchFamily="34" charset="0"/>
                        </a:rPr>
                        <a:t>processes, lacking documentation and discipline</a:t>
                      </a:r>
                    </a:p>
                    <a:p>
                      <a:pPr marL="0" lvl="0" indent="-108000" algn="l">
                        <a:lnSpc>
                          <a:spcPct val="100000"/>
                        </a:lnSpc>
                        <a:spcBef>
                          <a:spcPts val="0"/>
                        </a:spcBef>
                        <a:spcAft>
                          <a:spcPts val="0"/>
                        </a:spcAft>
                        <a:buFont typeface="Arial" panose="020B0604020202020204" pitchFamily="34" charset="0"/>
                        <a:buChar char="•"/>
                      </a:pPr>
                      <a:r>
                        <a:rPr lang="en-GB" sz="1400" b="0" i="0" u="none" strike="noStrike" kern="1200" baseline="0">
                          <a:solidFill>
                            <a:schemeClr val="tx1"/>
                          </a:solidFill>
                          <a:latin typeface="Segoe UI" panose="020B0502040204020203" pitchFamily="34" charset="0"/>
                          <a:ea typeface="+mn-ea"/>
                          <a:cs typeface="Segoe UI" panose="020B0502040204020203" pitchFamily="34" charset="0"/>
                        </a:rPr>
                        <a:t>Many ways of doing the same thing (with variable results)</a:t>
                      </a:r>
                    </a:p>
                    <a:p>
                      <a:pPr marL="0" lvl="0" indent="-108000" algn="l">
                        <a:lnSpc>
                          <a:spcPct val="100000"/>
                        </a:lnSpc>
                        <a:spcBef>
                          <a:spcPts val="0"/>
                        </a:spcBef>
                        <a:spcAft>
                          <a:spcPts val="0"/>
                        </a:spcAft>
                        <a:buFont typeface="Arial" panose="020B0604020202020204" pitchFamily="34" charset="0"/>
                        <a:buChar char="•"/>
                      </a:pPr>
                      <a:r>
                        <a:rPr lang="en-GB" sz="1400" b="0" i="0" u="none" strike="noStrike" kern="1200" baseline="0">
                          <a:solidFill>
                            <a:schemeClr val="tx1"/>
                          </a:solidFill>
                          <a:latin typeface="Segoe UI" panose="020B0502040204020203" pitchFamily="34" charset="0"/>
                          <a:ea typeface="+mn-ea"/>
                          <a:cs typeface="Segoe UI" panose="020B0502040204020203" pitchFamily="34" charset="0"/>
                        </a:rPr>
                        <a:t>Characterised by inefficient legacy approaches and pockets of unmanaged innovation</a:t>
                      </a:r>
                    </a:p>
                  </a:txBody>
                  <a:tcPr marL="73433" marR="73433" marT="36717" marB="36717" anchor="ct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400" b="0" i="0" u="none" strike="noStrike" kern="1200" baseline="0" noProof="0">
                          <a:solidFill>
                            <a:schemeClr val="accent2"/>
                          </a:solidFill>
                          <a:latin typeface="Segoe UI" panose="020B0502040204020203" pitchFamily="34" charset="0"/>
                          <a:ea typeface="+mn-ea"/>
                          <a:cs typeface="Segoe UI" panose="020B0502040204020203" pitchFamily="34" charset="0"/>
                        </a:rPr>
                        <a:t>“Let’s keep putting the fires out and keep the lights on!”</a:t>
                      </a:r>
                    </a:p>
                  </a:txBody>
                  <a:tcPr marL="126723" marR="126723" marT="52848" marB="52848" anchor="ctr"/>
                </a:tc>
                <a:extLst>
                  <a:ext uri="{0D108BD9-81ED-4DB2-BD59-A6C34878D82A}">
                    <a16:rowId xmlns:a16="http://schemas.microsoft.com/office/drawing/2014/main" val="10005"/>
                  </a:ext>
                </a:extLst>
              </a:tr>
            </a:tbl>
          </a:graphicData>
        </a:graphic>
      </p:graphicFrame>
      <p:sp>
        <p:nvSpPr>
          <p:cNvPr id="12" name="Up Arrow 6">
            <a:extLst>
              <a:ext uri="{FF2B5EF4-FFF2-40B4-BE49-F238E27FC236}">
                <a16:creationId xmlns:a16="http://schemas.microsoft.com/office/drawing/2014/main" id="{5F1672F2-A59C-4441-93DD-D978F2708527}"/>
              </a:ext>
            </a:extLst>
          </p:cNvPr>
          <p:cNvSpPr/>
          <p:nvPr/>
        </p:nvSpPr>
        <p:spPr>
          <a:xfrm>
            <a:off x="410597" y="1891430"/>
            <a:ext cx="412184" cy="4810262"/>
          </a:xfrm>
          <a:prstGeom prst="upArrow">
            <a:avLst/>
          </a:prstGeom>
          <a:solidFill>
            <a:srgbClr val="EAF4FC"/>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557" tIns="45780" rIns="91557" bIns="45780" rtlCol="0" anchor="ctr"/>
          <a:lstStyle>
            <a:defPPr>
              <a:defRPr lang="en-GB"/>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836">
              <a:solidFill>
                <a:prstClr val="white"/>
              </a:solidFill>
            </a:endParaRPr>
          </a:p>
        </p:txBody>
      </p:sp>
    </p:spTree>
    <p:extLst>
      <p:ext uri="{BB962C8B-B14F-4D97-AF65-F5344CB8AC3E}">
        <p14:creationId xmlns:p14="http://schemas.microsoft.com/office/powerpoint/2010/main" val="20731975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A5159A6-97DD-4B54-96ED-4154691B295F}"/>
              </a:ext>
            </a:extLst>
          </p:cNvPr>
          <p:cNvSpPr/>
          <p:nvPr/>
        </p:nvSpPr>
        <p:spPr bwMode="auto">
          <a:xfrm>
            <a:off x="660150" y="574150"/>
            <a:ext cx="2729962" cy="461726"/>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400" b="1" spc="300">
                <a:gradFill>
                  <a:gsLst>
                    <a:gs pos="0">
                      <a:srgbClr val="FFFFFF"/>
                    </a:gs>
                    <a:gs pos="100000">
                      <a:srgbClr val="FFFFFF"/>
                    </a:gs>
                  </a:gsLst>
                  <a:lin ang="5400000" scaled="0"/>
                </a:gradFill>
                <a:latin typeface="Segoe UI Black" panose="020B0A02040204020203" pitchFamily="34" charset="0"/>
                <a:ea typeface="Segoe UI Black" panose="020B0A02040204020203" pitchFamily="34" charset="0"/>
                <a:cs typeface="Segoe UI Semibold" panose="020B0702040204020203" pitchFamily="34" charset="0"/>
              </a:rPr>
              <a:t>OVERVIEW</a:t>
            </a:r>
          </a:p>
        </p:txBody>
      </p:sp>
      <p:sp>
        <p:nvSpPr>
          <p:cNvPr id="9" name="TextBox 8">
            <a:extLst>
              <a:ext uri="{FF2B5EF4-FFF2-40B4-BE49-F238E27FC236}">
                <a16:creationId xmlns:a16="http://schemas.microsoft.com/office/drawing/2014/main" id="{223105E9-C9A8-4543-9AB7-2EF3594CB5EA}"/>
              </a:ext>
            </a:extLst>
          </p:cNvPr>
          <p:cNvSpPr txBox="1"/>
          <p:nvPr/>
        </p:nvSpPr>
        <p:spPr>
          <a:xfrm>
            <a:off x="487080" y="1237614"/>
            <a:ext cx="5106153" cy="1778949"/>
          </a:xfrm>
          <a:prstGeom prst="rect">
            <a:avLst/>
          </a:prstGeom>
          <a:noFill/>
        </p:spPr>
        <p:txBody>
          <a:bodyPr wrap="square" lIns="182880" tIns="146304" rIns="182880" bIns="146304" rtlCol="0">
            <a:spAutoFit/>
          </a:bodyPr>
          <a:lstStyle/>
          <a:p>
            <a:pPr>
              <a:lnSpc>
                <a:spcPct val="90000"/>
              </a:lnSpc>
              <a:spcAft>
                <a:spcPts val="600"/>
              </a:spcAft>
            </a:pPr>
            <a:r>
              <a:rPr lang="en-US" sz="3200">
                <a:latin typeface="Segoe UI Semibold" panose="020B0702040204020203" pitchFamily="34" charset="0"/>
                <a:cs typeface="Segoe UI Semibold" panose="020B0702040204020203" pitchFamily="34" charset="0"/>
              </a:rPr>
              <a:t>Practitioners for</a:t>
            </a:r>
          </a:p>
          <a:p>
            <a:pPr>
              <a:lnSpc>
                <a:spcPct val="90000"/>
              </a:lnSpc>
              <a:spcAft>
                <a:spcPts val="600"/>
              </a:spcAft>
            </a:pPr>
            <a:r>
              <a:rPr lang="en-US" sz="3200">
                <a:latin typeface="Segoe UI Semibold" panose="020B0702040204020203" pitchFamily="34" charset="0"/>
                <a:cs typeface="Segoe UI Semibold" panose="020B0702040204020203" pitchFamily="34" charset="0"/>
              </a:rPr>
              <a:t>Maturity Model</a:t>
            </a:r>
          </a:p>
          <a:p>
            <a:pPr>
              <a:lnSpc>
                <a:spcPct val="90000"/>
              </a:lnSpc>
              <a:spcAft>
                <a:spcPts val="600"/>
              </a:spcAft>
            </a:pPr>
            <a:r>
              <a:rPr lang="en-US" sz="3200">
                <a:latin typeface="Segoe UI Semibold" panose="020B0702040204020203" pitchFamily="34" charset="0"/>
                <a:cs typeface="Segoe UI Semibold" panose="020B0702040204020203" pitchFamily="34" charset="0"/>
              </a:rPr>
              <a:t>for Microsoft 365</a:t>
            </a:r>
          </a:p>
        </p:txBody>
      </p:sp>
      <p:sp>
        <p:nvSpPr>
          <p:cNvPr id="7" name="Rectangle 6">
            <a:extLst>
              <a:ext uri="{FF2B5EF4-FFF2-40B4-BE49-F238E27FC236}">
                <a16:creationId xmlns:a16="http://schemas.microsoft.com/office/drawing/2014/main" id="{C7E331E1-9634-4301-9085-B33BB511686D}"/>
              </a:ext>
            </a:extLst>
          </p:cNvPr>
          <p:cNvSpPr/>
          <p:nvPr/>
        </p:nvSpPr>
        <p:spPr>
          <a:xfrm>
            <a:off x="487080" y="3016563"/>
            <a:ext cx="4908722" cy="830997"/>
          </a:xfrm>
          <a:prstGeom prst="rect">
            <a:avLst/>
          </a:prstGeom>
        </p:spPr>
        <p:txBody>
          <a:bodyPr wrap="square">
            <a:spAutoFit/>
          </a:bodyPr>
          <a:lstStyle/>
          <a:p>
            <a:r>
              <a:rPr lang="en-US" sz="2400" b="1">
                <a:solidFill>
                  <a:schemeClr val="accent1"/>
                </a:solidFill>
                <a:latin typeface="Segoe UI Light" panose="020B0502040204020203" pitchFamily="34" charset="0"/>
                <a:cs typeface="Segoe UI Light" panose="020B0502040204020203" pitchFamily="34" charset="0"/>
              </a:rPr>
              <a:t>Get Involved</a:t>
            </a:r>
          </a:p>
          <a:p>
            <a:r>
              <a:rPr lang="en-US" sz="240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hlinkClick r:id="rId3"/>
              </a:rPr>
              <a:t>https://aka.ms/sharing-is-caring</a:t>
            </a:r>
            <a:endParaRPr lang="en-US" sz="240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endParaRPr>
          </a:p>
        </p:txBody>
      </p:sp>
      <p:graphicFrame>
        <p:nvGraphicFramePr>
          <p:cNvPr id="4" name="Diagram 3">
            <a:extLst>
              <a:ext uri="{FF2B5EF4-FFF2-40B4-BE49-F238E27FC236}">
                <a16:creationId xmlns:a16="http://schemas.microsoft.com/office/drawing/2014/main" id="{F4E742AF-3A2E-4C87-8818-22F246991402}"/>
              </a:ext>
            </a:extLst>
          </p:cNvPr>
          <p:cNvGraphicFramePr/>
          <p:nvPr>
            <p:extLst>
              <p:ext uri="{D42A27DB-BD31-4B8C-83A1-F6EECF244321}">
                <p14:modId xmlns:p14="http://schemas.microsoft.com/office/powerpoint/2010/main" val="2183626115"/>
              </p:ext>
            </p:extLst>
          </p:nvPr>
        </p:nvGraphicFramePr>
        <p:xfrm>
          <a:off x="5698835" y="332509"/>
          <a:ext cx="6465456" cy="648502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pSp>
        <p:nvGrpSpPr>
          <p:cNvPr id="12" name="Group 11">
            <a:extLst>
              <a:ext uri="{FF2B5EF4-FFF2-40B4-BE49-F238E27FC236}">
                <a16:creationId xmlns:a16="http://schemas.microsoft.com/office/drawing/2014/main" id="{C48D6E51-64A4-42AB-B3D5-F4F94234CAD9}"/>
              </a:ext>
            </a:extLst>
          </p:cNvPr>
          <p:cNvGrpSpPr/>
          <p:nvPr/>
        </p:nvGrpSpPr>
        <p:grpSpPr>
          <a:xfrm>
            <a:off x="487080" y="3977963"/>
            <a:ext cx="5590451" cy="1778950"/>
            <a:chOff x="789327" y="2687837"/>
            <a:chExt cx="10747386" cy="2232953"/>
          </a:xfrm>
        </p:grpSpPr>
        <p:sp>
          <p:nvSpPr>
            <p:cNvPr id="13" name="Freeform 132">
              <a:extLst>
                <a:ext uri="{FF2B5EF4-FFF2-40B4-BE49-F238E27FC236}">
                  <a16:creationId xmlns:a16="http://schemas.microsoft.com/office/drawing/2014/main" id="{745A3FEE-D81C-404F-89AB-3FBF655E4871}"/>
                </a:ext>
              </a:extLst>
            </p:cNvPr>
            <p:cNvSpPr>
              <a:spLocks noChangeAspect="1" noEditPoints="1"/>
            </p:cNvSpPr>
            <p:nvPr/>
          </p:nvSpPr>
          <p:spPr bwMode="auto">
            <a:xfrm>
              <a:off x="9536146" y="4498514"/>
              <a:ext cx="457200" cy="422276"/>
            </a:xfrm>
            <a:custGeom>
              <a:avLst/>
              <a:gdLst>
                <a:gd name="T0" fmla="*/ 62 w 122"/>
                <a:gd name="T1" fmla="*/ 47 h 110"/>
                <a:gd name="T2" fmla="*/ 62 w 122"/>
                <a:gd name="T3" fmla="*/ 26 h 110"/>
                <a:gd name="T4" fmla="*/ 68 w 122"/>
                <a:gd name="T5" fmla="*/ 22 h 110"/>
                <a:gd name="T6" fmla="*/ 68 w 122"/>
                <a:gd name="T7" fmla="*/ 51 h 110"/>
                <a:gd name="T8" fmla="*/ 62 w 122"/>
                <a:gd name="T9" fmla="*/ 47 h 110"/>
                <a:gd name="T10" fmla="*/ 84 w 122"/>
                <a:gd name="T11" fmla="*/ 61 h 110"/>
                <a:gd name="T12" fmla="*/ 83 w 122"/>
                <a:gd name="T13" fmla="*/ 11 h 110"/>
                <a:gd name="T14" fmla="*/ 77 w 122"/>
                <a:gd name="T15" fmla="*/ 16 h 110"/>
                <a:gd name="T16" fmla="*/ 77 w 122"/>
                <a:gd name="T17" fmla="*/ 57 h 110"/>
                <a:gd name="T18" fmla="*/ 84 w 122"/>
                <a:gd name="T19" fmla="*/ 61 h 110"/>
                <a:gd name="T20" fmla="*/ 83 w 122"/>
                <a:gd name="T21" fmla="*/ 85 h 110"/>
                <a:gd name="T22" fmla="*/ 93 w 122"/>
                <a:gd name="T23" fmla="*/ 85 h 110"/>
                <a:gd name="T24" fmla="*/ 93 w 122"/>
                <a:gd name="T25" fmla="*/ 93 h 110"/>
                <a:gd name="T26" fmla="*/ 64 w 122"/>
                <a:gd name="T27" fmla="*/ 93 h 110"/>
                <a:gd name="T28" fmla="*/ 47 w 122"/>
                <a:gd name="T29" fmla="*/ 110 h 110"/>
                <a:gd name="T30" fmla="*/ 29 w 122"/>
                <a:gd name="T31" fmla="*/ 93 h 110"/>
                <a:gd name="T32" fmla="*/ 0 w 122"/>
                <a:gd name="T33" fmla="*/ 93 h 110"/>
                <a:gd name="T34" fmla="*/ 0 w 122"/>
                <a:gd name="T35" fmla="*/ 85 h 110"/>
                <a:gd name="T36" fmla="*/ 9 w 122"/>
                <a:gd name="T37" fmla="*/ 85 h 110"/>
                <a:gd name="T38" fmla="*/ 9 w 122"/>
                <a:gd name="T39" fmla="*/ 40 h 110"/>
                <a:gd name="T40" fmla="*/ 29 w 122"/>
                <a:gd name="T41" fmla="*/ 6 h 110"/>
                <a:gd name="T42" fmla="*/ 69 w 122"/>
                <a:gd name="T43" fmla="*/ 9 h 110"/>
                <a:gd name="T44" fmla="*/ 65 w 122"/>
                <a:gd name="T45" fmla="*/ 15 h 110"/>
                <a:gd name="T46" fmla="*/ 33 w 122"/>
                <a:gd name="T47" fmla="*/ 13 h 110"/>
                <a:gd name="T48" fmla="*/ 17 w 122"/>
                <a:gd name="T49" fmla="*/ 40 h 110"/>
                <a:gd name="T50" fmla="*/ 17 w 122"/>
                <a:gd name="T51" fmla="*/ 85 h 110"/>
                <a:gd name="T52" fmla="*/ 75 w 122"/>
                <a:gd name="T53" fmla="*/ 85 h 110"/>
                <a:gd name="T54" fmla="*/ 75 w 122"/>
                <a:gd name="T55" fmla="*/ 66 h 110"/>
                <a:gd name="T56" fmla="*/ 83 w 122"/>
                <a:gd name="T57" fmla="*/ 66 h 110"/>
                <a:gd name="T58" fmla="*/ 83 w 122"/>
                <a:gd name="T59" fmla="*/ 85 h 110"/>
                <a:gd name="T60" fmla="*/ 56 w 122"/>
                <a:gd name="T61" fmla="*/ 93 h 110"/>
                <a:gd name="T62" fmla="*/ 37 w 122"/>
                <a:gd name="T63" fmla="*/ 93 h 110"/>
                <a:gd name="T64" fmla="*/ 47 w 122"/>
                <a:gd name="T65" fmla="*/ 102 h 110"/>
                <a:gd name="T66" fmla="*/ 56 w 122"/>
                <a:gd name="T67" fmla="*/ 93 h 110"/>
                <a:gd name="T68" fmla="*/ 99 w 122"/>
                <a:gd name="T69" fmla="*/ 1 h 110"/>
                <a:gd name="T70" fmla="*/ 92 w 122"/>
                <a:gd name="T71" fmla="*/ 6 h 110"/>
                <a:gd name="T72" fmla="*/ 92 w 122"/>
                <a:gd name="T73" fmla="*/ 67 h 110"/>
                <a:gd name="T74" fmla="*/ 99 w 122"/>
                <a:gd name="T75" fmla="*/ 72 h 110"/>
                <a:gd name="T76" fmla="*/ 99 w 122"/>
                <a:gd name="T77" fmla="*/ 1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22" h="110">
                  <a:moveTo>
                    <a:pt x="62" y="47"/>
                  </a:moveTo>
                  <a:cubicBezTo>
                    <a:pt x="69" y="36"/>
                    <a:pt x="62" y="27"/>
                    <a:pt x="62" y="26"/>
                  </a:cubicBezTo>
                  <a:cubicBezTo>
                    <a:pt x="68" y="22"/>
                    <a:pt x="68" y="22"/>
                    <a:pt x="68" y="22"/>
                  </a:cubicBezTo>
                  <a:cubicBezTo>
                    <a:pt x="69" y="22"/>
                    <a:pt x="79" y="36"/>
                    <a:pt x="68" y="51"/>
                  </a:cubicBezTo>
                  <a:lnTo>
                    <a:pt x="62" y="47"/>
                  </a:lnTo>
                  <a:close/>
                  <a:moveTo>
                    <a:pt x="84" y="61"/>
                  </a:moveTo>
                  <a:cubicBezTo>
                    <a:pt x="100" y="35"/>
                    <a:pt x="84" y="12"/>
                    <a:pt x="83" y="11"/>
                  </a:cubicBezTo>
                  <a:cubicBezTo>
                    <a:pt x="77" y="16"/>
                    <a:pt x="77" y="16"/>
                    <a:pt x="77" y="16"/>
                  </a:cubicBezTo>
                  <a:cubicBezTo>
                    <a:pt x="78" y="17"/>
                    <a:pt x="90" y="35"/>
                    <a:pt x="77" y="57"/>
                  </a:cubicBezTo>
                  <a:lnTo>
                    <a:pt x="84" y="61"/>
                  </a:lnTo>
                  <a:close/>
                  <a:moveTo>
                    <a:pt x="83" y="85"/>
                  </a:moveTo>
                  <a:cubicBezTo>
                    <a:pt x="93" y="85"/>
                    <a:pt x="93" y="85"/>
                    <a:pt x="93" y="85"/>
                  </a:cubicBezTo>
                  <a:cubicBezTo>
                    <a:pt x="93" y="93"/>
                    <a:pt x="93" y="93"/>
                    <a:pt x="93" y="93"/>
                  </a:cubicBezTo>
                  <a:cubicBezTo>
                    <a:pt x="64" y="93"/>
                    <a:pt x="64" y="93"/>
                    <a:pt x="64" y="93"/>
                  </a:cubicBezTo>
                  <a:cubicBezTo>
                    <a:pt x="64" y="103"/>
                    <a:pt x="56" y="110"/>
                    <a:pt x="47" y="110"/>
                  </a:cubicBezTo>
                  <a:cubicBezTo>
                    <a:pt x="37" y="110"/>
                    <a:pt x="29" y="103"/>
                    <a:pt x="29" y="93"/>
                  </a:cubicBezTo>
                  <a:cubicBezTo>
                    <a:pt x="0" y="93"/>
                    <a:pt x="0" y="93"/>
                    <a:pt x="0" y="93"/>
                  </a:cubicBezTo>
                  <a:cubicBezTo>
                    <a:pt x="0" y="85"/>
                    <a:pt x="0" y="85"/>
                    <a:pt x="0" y="85"/>
                  </a:cubicBezTo>
                  <a:cubicBezTo>
                    <a:pt x="9" y="85"/>
                    <a:pt x="9" y="85"/>
                    <a:pt x="9" y="85"/>
                  </a:cubicBezTo>
                  <a:cubicBezTo>
                    <a:pt x="9" y="40"/>
                    <a:pt x="9" y="40"/>
                    <a:pt x="9" y="40"/>
                  </a:cubicBezTo>
                  <a:cubicBezTo>
                    <a:pt x="10" y="26"/>
                    <a:pt x="17" y="13"/>
                    <a:pt x="29" y="6"/>
                  </a:cubicBezTo>
                  <a:cubicBezTo>
                    <a:pt x="41" y="0"/>
                    <a:pt x="55" y="0"/>
                    <a:pt x="69" y="9"/>
                  </a:cubicBezTo>
                  <a:cubicBezTo>
                    <a:pt x="65" y="15"/>
                    <a:pt x="65" y="15"/>
                    <a:pt x="65" y="15"/>
                  </a:cubicBezTo>
                  <a:cubicBezTo>
                    <a:pt x="54" y="9"/>
                    <a:pt x="42" y="8"/>
                    <a:pt x="33" y="13"/>
                  </a:cubicBezTo>
                  <a:cubicBezTo>
                    <a:pt x="24" y="19"/>
                    <a:pt x="17" y="29"/>
                    <a:pt x="17" y="40"/>
                  </a:cubicBezTo>
                  <a:cubicBezTo>
                    <a:pt x="17" y="85"/>
                    <a:pt x="17" y="85"/>
                    <a:pt x="17" y="85"/>
                  </a:cubicBezTo>
                  <a:cubicBezTo>
                    <a:pt x="75" y="85"/>
                    <a:pt x="75" y="85"/>
                    <a:pt x="75" y="85"/>
                  </a:cubicBezTo>
                  <a:cubicBezTo>
                    <a:pt x="75" y="66"/>
                    <a:pt x="75" y="66"/>
                    <a:pt x="75" y="66"/>
                  </a:cubicBezTo>
                  <a:cubicBezTo>
                    <a:pt x="83" y="66"/>
                    <a:pt x="83" y="66"/>
                    <a:pt x="83" y="66"/>
                  </a:cubicBezTo>
                  <a:lnTo>
                    <a:pt x="83" y="85"/>
                  </a:lnTo>
                  <a:close/>
                  <a:moveTo>
                    <a:pt x="56" y="93"/>
                  </a:moveTo>
                  <a:cubicBezTo>
                    <a:pt x="37" y="93"/>
                    <a:pt x="37" y="93"/>
                    <a:pt x="37" y="93"/>
                  </a:cubicBezTo>
                  <a:cubicBezTo>
                    <a:pt x="37" y="98"/>
                    <a:pt x="41" y="102"/>
                    <a:pt x="47" y="102"/>
                  </a:cubicBezTo>
                  <a:cubicBezTo>
                    <a:pt x="52" y="102"/>
                    <a:pt x="56" y="98"/>
                    <a:pt x="56" y="93"/>
                  </a:cubicBezTo>
                  <a:close/>
                  <a:moveTo>
                    <a:pt x="99" y="1"/>
                  </a:moveTo>
                  <a:cubicBezTo>
                    <a:pt x="92" y="6"/>
                    <a:pt x="92" y="6"/>
                    <a:pt x="92" y="6"/>
                  </a:cubicBezTo>
                  <a:cubicBezTo>
                    <a:pt x="93" y="7"/>
                    <a:pt x="112" y="36"/>
                    <a:pt x="92" y="67"/>
                  </a:cubicBezTo>
                  <a:cubicBezTo>
                    <a:pt x="99" y="72"/>
                    <a:pt x="99" y="72"/>
                    <a:pt x="99" y="72"/>
                  </a:cubicBezTo>
                  <a:cubicBezTo>
                    <a:pt x="122" y="35"/>
                    <a:pt x="99" y="2"/>
                    <a:pt x="99" y="1"/>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050">
                <a:solidFill>
                  <a:srgbClr val="000000"/>
                </a:solidFill>
              </a:endParaRPr>
            </a:p>
          </p:txBody>
        </p:sp>
        <p:grpSp>
          <p:nvGrpSpPr>
            <p:cNvPr id="14" name="Group 13">
              <a:extLst>
                <a:ext uri="{FF2B5EF4-FFF2-40B4-BE49-F238E27FC236}">
                  <a16:creationId xmlns:a16="http://schemas.microsoft.com/office/drawing/2014/main" id="{2721F1A1-5104-46A5-B087-6C3BF8B6F316}"/>
                </a:ext>
              </a:extLst>
            </p:cNvPr>
            <p:cNvGrpSpPr/>
            <p:nvPr/>
          </p:nvGrpSpPr>
          <p:grpSpPr>
            <a:xfrm>
              <a:off x="789327" y="2687839"/>
              <a:ext cx="2503008" cy="1642280"/>
              <a:chOff x="786552" y="2702791"/>
              <a:chExt cx="2503008" cy="1341093"/>
            </a:xfrm>
          </p:grpSpPr>
          <p:sp>
            <p:nvSpPr>
              <p:cNvPr id="24" name="Rectangle 23">
                <a:extLst>
                  <a:ext uri="{FF2B5EF4-FFF2-40B4-BE49-F238E27FC236}">
                    <a16:creationId xmlns:a16="http://schemas.microsoft.com/office/drawing/2014/main" id="{FE894C32-C5B3-4228-8A26-18FCA60D069A}"/>
                  </a:ext>
                </a:extLst>
              </p:cNvPr>
              <p:cNvSpPr/>
              <p:nvPr/>
            </p:nvSpPr>
            <p:spPr bwMode="auto">
              <a:xfrm>
                <a:off x="952107" y="2702791"/>
                <a:ext cx="2337453" cy="1341093"/>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algn="ctr" defTabSz="932472" fontAlgn="base">
                  <a:spcBef>
                    <a:spcPct val="0"/>
                  </a:spcBef>
                  <a:spcAft>
                    <a:spcPct val="0"/>
                  </a:spcAft>
                </a:pPr>
                <a:r>
                  <a:rPr lang="en-US" sz="1600">
                    <a:gradFill>
                      <a:gsLst>
                        <a:gs pos="0">
                          <a:srgbClr val="FFFFFF"/>
                        </a:gs>
                        <a:gs pos="100000">
                          <a:srgbClr val="FFFFFF"/>
                        </a:gs>
                      </a:gsLst>
                      <a:lin ang="5400000" scaled="0"/>
                    </a:gradFill>
                  </a:rPr>
                  <a:t>Present case study </a:t>
                </a:r>
                <a:br>
                  <a:rPr lang="en-US" sz="1600">
                    <a:gradFill>
                      <a:gsLst>
                        <a:gs pos="0">
                          <a:srgbClr val="FFFFFF"/>
                        </a:gs>
                        <a:gs pos="100000">
                          <a:srgbClr val="FFFFFF"/>
                        </a:gs>
                      </a:gsLst>
                      <a:lin ang="5400000" scaled="0"/>
                    </a:gradFill>
                  </a:rPr>
                </a:br>
                <a:r>
                  <a:rPr lang="en-US" sz="1050">
                    <a:gradFill>
                      <a:gsLst>
                        <a:gs pos="0">
                          <a:srgbClr val="FFFFFF"/>
                        </a:gs>
                        <a:gs pos="100000">
                          <a:srgbClr val="FFFFFF"/>
                        </a:gs>
                      </a:gsLst>
                      <a:lin ang="5400000" scaled="0"/>
                    </a:gradFill>
                  </a:rPr>
                  <a:t>(at MM4M365 Practitioners or other speaking opportunities</a:t>
                </a:r>
                <a:r>
                  <a:rPr lang="en-US" sz="900">
                    <a:gradFill>
                      <a:gsLst>
                        <a:gs pos="0">
                          <a:srgbClr val="FFFFFF"/>
                        </a:gs>
                        <a:gs pos="100000">
                          <a:srgbClr val="FFFFFF"/>
                        </a:gs>
                      </a:gsLst>
                      <a:lin ang="5400000" scaled="0"/>
                    </a:gradFill>
                  </a:rPr>
                  <a:t>)</a:t>
                </a:r>
              </a:p>
            </p:txBody>
          </p:sp>
          <p:sp>
            <p:nvSpPr>
              <p:cNvPr id="25" name="Rectangle 24">
                <a:extLst>
                  <a:ext uri="{FF2B5EF4-FFF2-40B4-BE49-F238E27FC236}">
                    <a16:creationId xmlns:a16="http://schemas.microsoft.com/office/drawing/2014/main" id="{1B6650A8-4490-4F4E-A1E3-FDE039020A93}"/>
                  </a:ext>
                </a:extLst>
              </p:cNvPr>
              <p:cNvSpPr/>
              <p:nvPr/>
            </p:nvSpPr>
            <p:spPr bwMode="auto">
              <a:xfrm>
                <a:off x="786552" y="2702791"/>
                <a:ext cx="165555" cy="1341093"/>
              </a:xfrm>
              <a:prstGeom prst="rect">
                <a:avLst/>
              </a:prstGeom>
              <a:solidFill>
                <a:schemeClr val="accent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200">
                  <a:gradFill>
                    <a:gsLst>
                      <a:gs pos="0">
                        <a:srgbClr val="FFFFFF"/>
                      </a:gs>
                      <a:gs pos="100000">
                        <a:srgbClr val="FFFFFF"/>
                      </a:gs>
                    </a:gsLst>
                    <a:lin ang="5400000" scaled="0"/>
                  </a:gradFill>
                </a:endParaRPr>
              </a:p>
            </p:txBody>
          </p:sp>
        </p:grpSp>
        <p:grpSp>
          <p:nvGrpSpPr>
            <p:cNvPr id="15" name="Group 14">
              <a:extLst>
                <a:ext uri="{FF2B5EF4-FFF2-40B4-BE49-F238E27FC236}">
                  <a16:creationId xmlns:a16="http://schemas.microsoft.com/office/drawing/2014/main" id="{BC85B31D-BF6C-4825-98E3-4B1A40D59ACC}"/>
                </a:ext>
              </a:extLst>
            </p:cNvPr>
            <p:cNvGrpSpPr/>
            <p:nvPr/>
          </p:nvGrpSpPr>
          <p:grpSpPr>
            <a:xfrm>
              <a:off x="3573875" y="2687839"/>
              <a:ext cx="2500233" cy="1642280"/>
              <a:chOff x="3571100" y="2702791"/>
              <a:chExt cx="2500233" cy="1341093"/>
            </a:xfrm>
          </p:grpSpPr>
          <p:sp>
            <p:nvSpPr>
              <p:cNvPr id="22" name="Rectangle 21">
                <a:extLst>
                  <a:ext uri="{FF2B5EF4-FFF2-40B4-BE49-F238E27FC236}">
                    <a16:creationId xmlns:a16="http://schemas.microsoft.com/office/drawing/2014/main" id="{B485BAC8-91AE-4F19-ABCD-4BEDDEFAD023}"/>
                  </a:ext>
                </a:extLst>
              </p:cNvPr>
              <p:cNvSpPr/>
              <p:nvPr/>
            </p:nvSpPr>
            <p:spPr bwMode="auto">
              <a:xfrm>
                <a:off x="3736655" y="2702791"/>
                <a:ext cx="2334678" cy="1341093"/>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vert="horz" wrap="square" lIns="0" tIns="46637" rIns="0" bIns="46637" numCol="1" rtlCol="0" anchor="t" anchorCtr="0" compatLnSpc="1">
                <a:prstTxWarp prst="textNoShape">
                  <a:avLst/>
                </a:prstTxWarp>
              </a:bodyPr>
              <a:lstStyle/>
              <a:p>
                <a:pPr algn="ctr" defTabSz="932472" fontAlgn="base">
                  <a:spcBef>
                    <a:spcPct val="0"/>
                  </a:spcBef>
                  <a:spcAft>
                    <a:spcPct val="0"/>
                  </a:spcAft>
                </a:pPr>
                <a:r>
                  <a:rPr lang="en-US" sz="1600">
                    <a:solidFill>
                      <a:schemeClr val="bg2"/>
                    </a:solidFill>
                  </a:rPr>
                  <a:t>Contribute on GitHub</a:t>
                </a:r>
              </a:p>
            </p:txBody>
          </p:sp>
          <p:sp>
            <p:nvSpPr>
              <p:cNvPr id="23" name="Rectangle 22">
                <a:extLst>
                  <a:ext uri="{FF2B5EF4-FFF2-40B4-BE49-F238E27FC236}">
                    <a16:creationId xmlns:a16="http://schemas.microsoft.com/office/drawing/2014/main" id="{EA7224DD-8DBA-4C8B-A1F3-66ABA98A8632}"/>
                  </a:ext>
                </a:extLst>
              </p:cNvPr>
              <p:cNvSpPr/>
              <p:nvPr/>
            </p:nvSpPr>
            <p:spPr bwMode="auto">
              <a:xfrm>
                <a:off x="3571100" y="2702791"/>
                <a:ext cx="165555" cy="1341093"/>
              </a:xfrm>
              <a:prstGeom prst="rect">
                <a:avLst/>
              </a:prstGeom>
              <a:solidFill>
                <a:schemeClr val="accent4">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200">
                  <a:gradFill>
                    <a:gsLst>
                      <a:gs pos="0">
                        <a:srgbClr val="FFFFFF"/>
                      </a:gs>
                      <a:gs pos="100000">
                        <a:srgbClr val="FFFFFF"/>
                      </a:gs>
                    </a:gsLst>
                    <a:lin ang="5400000" scaled="0"/>
                  </a:gradFill>
                </a:endParaRPr>
              </a:p>
            </p:txBody>
          </p:sp>
        </p:grpSp>
        <p:grpSp>
          <p:nvGrpSpPr>
            <p:cNvPr id="16" name="Group 15">
              <a:extLst>
                <a:ext uri="{FF2B5EF4-FFF2-40B4-BE49-F238E27FC236}">
                  <a16:creationId xmlns:a16="http://schemas.microsoft.com/office/drawing/2014/main" id="{16C8C98C-00BE-4F2E-B6D0-E5B6669BAF96}"/>
                </a:ext>
              </a:extLst>
            </p:cNvPr>
            <p:cNvGrpSpPr/>
            <p:nvPr/>
          </p:nvGrpSpPr>
          <p:grpSpPr>
            <a:xfrm>
              <a:off x="6355648" y="2687837"/>
              <a:ext cx="2507755" cy="1642281"/>
              <a:chOff x="6352873" y="2702790"/>
              <a:chExt cx="2507755" cy="1341094"/>
            </a:xfrm>
          </p:grpSpPr>
          <p:sp>
            <p:nvSpPr>
              <p:cNvPr id="20" name="Rectangle 19">
                <a:extLst>
                  <a:ext uri="{FF2B5EF4-FFF2-40B4-BE49-F238E27FC236}">
                    <a16:creationId xmlns:a16="http://schemas.microsoft.com/office/drawing/2014/main" id="{23C40613-276E-4973-933C-B9E0C25DD3E3}"/>
                  </a:ext>
                </a:extLst>
              </p:cNvPr>
              <p:cNvSpPr/>
              <p:nvPr/>
            </p:nvSpPr>
            <p:spPr bwMode="auto">
              <a:xfrm>
                <a:off x="6518428" y="2702790"/>
                <a:ext cx="2342200" cy="1341094"/>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vert="horz" wrap="square" lIns="0" tIns="46637" rIns="0" bIns="46637" numCol="1" rtlCol="0" anchor="t" anchorCtr="0" compatLnSpc="1">
                <a:prstTxWarp prst="textNoShape">
                  <a:avLst/>
                </a:prstTxWarp>
              </a:bodyPr>
              <a:lstStyle/>
              <a:p>
                <a:pPr algn="ctr" defTabSz="932472" fontAlgn="base">
                  <a:spcBef>
                    <a:spcPct val="0"/>
                  </a:spcBef>
                  <a:spcAft>
                    <a:spcPct val="0"/>
                  </a:spcAft>
                </a:pPr>
                <a:r>
                  <a:rPr lang="en-US" sz="1600">
                    <a:gradFill>
                      <a:gsLst>
                        <a:gs pos="0">
                          <a:srgbClr val="FFFFFF"/>
                        </a:gs>
                        <a:gs pos="100000">
                          <a:srgbClr val="FFFFFF"/>
                        </a:gs>
                      </a:gsLst>
                      <a:lin ang="5400000" scaled="0"/>
                    </a:gradFill>
                  </a:rPr>
                  <a:t>Provide </a:t>
                </a:r>
                <a:br>
                  <a:rPr lang="en-US" sz="1600">
                    <a:gradFill>
                      <a:gsLst>
                        <a:gs pos="0">
                          <a:srgbClr val="FFFFFF"/>
                        </a:gs>
                        <a:gs pos="100000">
                          <a:srgbClr val="FFFFFF"/>
                        </a:gs>
                      </a:gsLst>
                      <a:lin ang="5400000" scaled="0"/>
                    </a:gradFill>
                  </a:rPr>
                </a:br>
                <a:r>
                  <a:rPr lang="en-US" sz="1600">
                    <a:gradFill>
                      <a:gsLst>
                        <a:gs pos="0">
                          <a:srgbClr val="FFFFFF"/>
                        </a:gs>
                        <a:gs pos="100000">
                          <a:srgbClr val="FFFFFF"/>
                        </a:gs>
                      </a:gsLst>
                      <a:lin ang="5400000" scaled="0"/>
                    </a:gradFill>
                  </a:rPr>
                  <a:t>feedback, insights, tools, and artifacts</a:t>
                </a:r>
              </a:p>
            </p:txBody>
          </p:sp>
          <p:sp>
            <p:nvSpPr>
              <p:cNvPr id="21" name="Rectangle 20">
                <a:extLst>
                  <a:ext uri="{FF2B5EF4-FFF2-40B4-BE49-F238E27FC236}">
                    <a16:creationId xmlns:a16="http://schemas.microsoft.com/office/drawing/2014/main" id="{4F93628F-2D78-43E2-BB6B-E0CDFD25A2F1}"/>
                  </a:ext>
                </a:extLst>
              </p:cNvPr>
              <p:cNvSpPr/>
              <p:nvPr/>
            </p:nvSpPr>
            <p:spPr bwMode="auto">
              <a:xfrm>
                <a:off x="6352873" y="2702791"/>
                <a:ext cx="165555" cy="1341093"/>
              </a:xfrm>
              <a:prstGeom prst="rect">
                <a:avLst/>
              </a:prstGeom>
              <a:solidFill>
                <a:schemeClr val="accent2">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200">
                  <a:gradFill>
                    <a:gsLst>
                      <a:gs pos="0">
                        <a:srgbClr val="FFFFFF"/>
                      </a:gs>
                      <a:gs pos="100000">
                        <a:srgbClr val="FFFFFF"/>
                      </a:gs>
                    </a:gsLst>
                    <a:lin ang="5400000" scaled="0"/>
                  </a:gradFill>
                </a:endParaRPr>
              </a:p>
            </p:txBody>
          </p:sp>
        </p:grpSp>
        <p:grpSp>
          <p:nvGrpSpPr>
            <p:cNvPr id="17" name="Group 16">
              <a:extLst>
                <a:ext uri="{FF2B5EF4-FFF2-40B4-BE49-F238E27FC236}">
                  <a16:creationId xmlns:a16="http://schemas.microsoft.com/office/drawing/2014/main" id="{1DBD6D65-B4B2-4F84-A517-D3BD07263E0E}"/>
                </a:ext>
              </a:extLst>
            </p:cNvPr>
            <p:cNvGrpSpPr/>
            <p:nvPr/>
          </p:nvGrpSpPr>
          <p:grpSpPr>
            <a:xfrm>
              <a:off x="9028958" y="2687839"/>
              <a:ext cx="2507755" cy="1642280"/>
              <a:chOff x="6352873" y="2702791"/>
              <a:chExt cx="2507755" cy="1341093"/>
            </a:xfrm>
          </p:grpSpPr>
          <p:sp>
            <p:nvSpPr>
              <p:cNvPr id="18" name="Rectangle 17">
                <a:extLst>
                  <a:ext uri="{FF2B5EF4-FFF2-40B4-BE49-F238E27FC236}">
                    <a16:creationId xmlns:a16="http://schemas.microsoft.com/office/drawing/2014/main" id="{1501BFA4-72AE-459D-96D9-A223CFF6BD50}"/>
                  </a:ext>
                </a:extLst>
              </p:cNvPr>
              <p:cNvSpPr/>
              <p:nvPr/>
            </p:nvSpPr>
            <p:spPr bwMode="auto">
              <a:xfrm>
                <a:off x="6518428" y="2702791"/>
                <a:ext cx="2342200" cy="1341093"/>
              </a:xfrm>
              <a:prstGeom prst="rect">
                <a:avLst/>
              </a:prstGeom>
              <a:solidFill>
                <a:srgbClr val="E3008C"/>
              </a:solidFill>
              <a:ln>
                <a:noFill/>
              </a:ln>
            </p:spPr>
            <p:style>
              <a:lnRef idx="0">
                <a:scrgbClr r="0" g="0" b="0"/>
              </a:lnRef>
              <a:fillRef idx="0">
                <a:scrgbClr r="0" g="0" b="0"/>
              </a:fillRef>
              <a:effectRef idx="0">
                <a:scrgbClr r="0" g="0" b="0"/>
              </a:effectRef>
              <a:fontRef idx="minor">
                <a:schemeClr val="lt1"/>
              </a:fontRef>
            </p:style>
            <p:txBody>
              <a:bodyPr vert="horz" wrap="square" lIns="0" tIns="46637" rIns="0" bIns="46637" numCol="1" rtlCol="0" anchor="t" anchorCtr="0" compatLnSpc="1">
                <a:prstTxWarp prst="textNoShape">
                  <a:avLst/>
                </a:prstTxWarp>
              </a:bodyPr>
              <a:lstStyle/>
              <a:p>
                <a:pPr algn="ctr" defTabSz="932472" fontAlgn="base">
                  <a:spcBef>
                    <a:spcPct val="0"/>
                  </a:spcBef>
                  <a:spcAft>
                    <a:spcPct val="0"/>
                  </a:spcAft>
                </a:pPr>
                <a:r>
                  <a:rPr lang="en-US" sz="1600">
                    <a:gradFill>
                      <a:gsLst>
                        <a:gs pos="0">
                          <a:srgbClr val="FFFFFF"/>
                        </a:gs>
                        <a:gs pos="100000">
                          <a:srgbClr val="FFFFFF"/>
                        </a:gs>
                      </a:gsLst>
                      <a:lin ang="5400000" scaled="0"/>
                    </a:gradFill>
                  </a:rPr>
                  <a:t>Socialize </a:t>
                </a:r>
              </a:p>
              <a:p>
                <a:pPr algn="ctr" defTabSz="932472" fontAlgn="base">
                  <a:spcBef>
                    <a:spcPct val="0"/>
                  </a:spcBef>
                  <a:spcAft>
                    <a:spcPct val="0"/>
                  </a:spcAft>
                </a:pPr>
                <a:r>
                  <a:rPr lang="en-US" sz="1600">
                    <a:gradFill>
                      <a:gsLst>
                        <a:gs pos="0">
                          <a:srgbClr val="FFFFFF"/>
                        </a:gs>
                        <a:gs pos="100000">
                          <a:srgbClr val="FFFFFF"/>
                        </a:gs>
                      </a:gsLst>
                      <a:lin ang="5400000" scaled="0"/>
                    </a:gradFill>
                  </a:rPr>
                  <a:t>content</a:t>
                </a:r>
              </a:p>
            </p:txBody>
          </p:sp>
          <p:sp>
            <p:nvSpPr>
              <p:cNvPr id="19" name="Rectangle 18">
                <a:extLst>
                  <a:ext uri="{FF2B5EF4-FFF2-40B4-BE49-F238E27FC236}">
                    <a16:creationId xmlns:a16="http://schemas.microsoft.com/office/drawing/2014/main" id="{045A12B8-2CFE-455F-AE3A-F50C4AFD430F}"/>
                  </a:ext>
                </a:extLst>
              </p:cNvPr>
              <p:cNvSpPr/>
              <p:nvPr/>
            </p:nvSpPr>
            <p:spPr bwMode="auto">
              <a:xfrm>
                <a:off x="6352873" y="2702791"/>
                <a:ext cx="165555" cy="1341093"/>
              </a:xfrm>
              <a:prstGeom prst="rect">
                <a:avLst/>
              </a:prstGeom>
              <a:solidFill>
                <a:srgbClr val="B4009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200">
                  <a:gradFill>
                    <a:gsLst>
                      <a:gs pos="0">
                        <a:srgbClr val="FFFFFF"/>
                      </a:gs>
                      <a:gs pos="100000">
                        <a:srgbClr val="FFFFFF"/>
                      </a:gs>
                    </a:gsLst>
                    <a:lin ang="5400000" scaled="0"/>
                  </a:gradFill>
                </a:endParaRPr>
              </a:p>
            </p:txBody>
          </p:sp>
        </p:grpSp>
      </p:grpSp>
      <p:sp>
        <p:nvSpPr>
          <p:cNvPr id="2" name="TextBox 1">
            <a:extLst>
              <a:ext uri="{FF2B5EF4-FFF2-40B4-BE49-F238E27FC236}">
                <a16:creationId xmlns:a16="http://schemas.microsoft.com/office/drawing/2014/main" id="{DBDA2B61-7736-48C2-BE51-118DE419CDAA}"/>
              </a:ext>
            </a:extLst>
          </p:cNvPr>
          <p:cNvSpPr txBox="1"/>
          <p:nvPr/>
        </p:nvSpPr>
        <p:spPr>
          <a:xfrm>
            <a:off x="489255" y="5416736"/>
            <a:ext cx="5103978" cy="1468094"/>
          </a:xfrm>
          <a:prstGeom prst="rect">
            <a:avLst/>
          </a:prstGeom>
          <a:noFill/>
        </p:spPr>
        <p:txBody>
          <a:bodyPr wrap="square" lIns="182880" tIns="146304" rIns="182880" bIns="146304" rtlCol="0">
            <a:spAutoFit/>
          </a:bodyPr>
          <a:lstStyle/>
          <a:p>
            <a:pPr>
              <a:lnSpc>
                <a:spcPct val="90000"/>
              </a:lnSpc>
              <a:spcAft>
                <a:spcPts val="600"/>
              </a:spcAft>
            </a:pPr>
            <a:r>
              <a:rPr lang="en-GB" sz="1600" b="1">
                <a:solidFill>
                  <a:schemeClr val="accent1"/>
                </a:solidFill>
                <a:latin typeface="Segoe UI Light" panose="020B0502040204020203" pitchFamily="34" charset="0"/>
                <a:cs typeface="Segoe UI Light" panose="020B0502040204020203" pitchFamily="34" charset="0"/>
              </a:rPr>
              <a:t>Run a MM4M365 workshop</a:t>
            </a:r>
          </a:p>
          <a:p>
            <a:pPr>
              <a:lnSpc>
                <a:spcPct val="90000"/>
              </a:lnSpc>
              <a:spcAft>
                <a:spcPts val="600"/>
              </a:spcAft>
            </a:pPr>
            <a:r>
              <a:rPr lang="en-GB" sz="1200" b="1">
                <a:solidFill>
                  <a:schemeClr val="accent1"/>
                </a:solidFill>
                <a:latin typeface="Segoe UI Light" panose="020B0502040204020203" pitchFamily="34" charset="0"/>
                <a:cs typeface="Segoe UI Light" panose="020B0502040204020203" pitchFamily="34" charset="0"/>
                <a:hlinkClick r:id="rId9"/>
              </a:rPr>
              <a:t>https://docs.microsoft.com/en-us/microsoft-365/community/microsoft365-maturity-model--run-workshop</a:t>
            </a:r>
            <a:endParaRPr lang="en-GB" sz="1200" b="1">
              <a:solidFill>
                <a:schemeClr val="accent1"/>
              </a:solidFill>
              <a:latin typeface="Segoe UI Light" panose="020B0502040204020203" pitchFamily="34" charset="0"/>
              <a:cs typeface="Segoe UI Light" panose="020B0502040204020203" pitchFamily="34" charset="0"/>
            </a:endParaRPr>
          </a:p>
          <a:p>
            <a:pPr>
              <a:lnSpc>
                <a:spcPct val="90000"/>
              </a:lnSpc>
              <a:spcAft>
                <a:spcPts val="600"/>
              </a:spcAft>
            </a:pPr>
            <a:r>
              <a:rPr lang="en-GB" sz="1600" b="1">
                <a:solidFill>
                  <a:schemeClr val="accent1"/>
                </a:solidFill>
                <a:latin typeface="Segoe UI Light" panose="020B0502040204020203" pitchFamily="34" charset="0"/>
                <a:cs typeface="Segoe UI Light" panose="020B0502040204020203" pitchFamily="34" charset="0"/>
              </a:rPr>
              <a:t>Recordings</a:t>
            </a:r>
          </a:p>
          <a:p>
            <a:pPr>
              <a:lnSpc>
                <a:spcPct val="90000"/>
              </a:lnSpc>
              <a:spcAft>
                <a:spcPts val="600"/>
              </a:spcAft>
            </a:pPr>
            <a:r>
              <a:rPr lang="en-US" sz="1200" b="0" i="0" u="sng">
                <a:solidFill>
                  <a:srgbClr val="9EA2FF"/>
                </a:solidFill>
                <a:effectLst/>
                <a:latin typeface="Segoe UI" panose="020B0502040204020203" pitchFamily="34" charset="0"/>
                <a:hlinkClick r:id="rId10" tooltip="http://mmvideos.m365.ms/"/>
              </a:rPr>
              <a:t>http://mmvideos.m365.ms/</a:t>
            </a:r>
            <a:endParaRPr lang="en-US" sz="1200">
              <a:solidFill>
                <a:schemeClr val="accent1"/>
              </a:solidFill>
              <a:latin typeface="Segoe UI Light" panose="020B0502040204020203" pitchFamily="34" charset="0"/>
              <a:cs typeface="Segoe UI Light" panose="020B0502040204020203" pitchFamily="34" charset="0"/>
            </a:endParaRPr>
          </a:p>
        </p:txBody>
      </p:sp>
      <p:pic>
        <p:nvPicPr>
          <p:cNvPr id="6" name="Picture 5" descr="A picture containing graphical user interface&#10;&#10;Description automatically generated">
            <a:hlinkClick r:id="rId9"/>
            <a:extLst>
              <a:ext uri="{FF2B5EF4-FFF2-40B4-BE49-F238E27FC236}">
                <a16:creationId xmlns:a16="http://schemas.microsoft.com/office/drawing/2014/main" id="{F755D0C5-F4DD-4725-B4A8-FE5E8E9BFB7D}"/>
              </a:ext>
            </a:extLst>
          </p:cNvPr>
          <p:cNvPicPr>
            <a:picLocks noChangeAspect="1"/>
          </p:cNvPicPr>
          <p:nvPr/>
        </p:nvPicPr>
        <p:blipFill rotWithShape="1">
          <a:blip r:embed="rId11"/>
          <a:srcRect t="2750"/>
          <a:stretch/>
        </p:blipFill>
        <p:spPr>
          <a:xfrm>
            <a:off x="5468358" y="5560813"/>
            <a:ext cx="2002636" cy="110120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43671092"/>
      </p:ext>
    </p:extLst>
  </p:cSld>
  <p:clrMapOvr>
    <a:masterClrMapping/>
  </p:clrMapOvr>
  <p:transition spd="med">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35445A3-5759-4F5A-A272-50A07CA862F2}"/>
              </a:ext>
            </a:extLst>
          </p:cNvPr>
          <p:cNvPicPr>
            <a:picLocks noChangeAspect="1"/>
          </p:cNvPicPr>
          <p:nvPr/>
        </p:nvPicPr>
        <p:blipFill>
          <a:blip r:embed="rId3"/>
          <a:stretch>
            <a:fillRect/>
          </a:stretch>
        </p:blipFill>
        <p:spPr>
          <a:xfrm>
            <a:off x="851026" y="6183516"/>
            <a:ext cx="1635384" cy="601565"/>
          </a:xfrm>
          <a:prstGeom prst="rect">
            <a:avLst/>
          </a:prstGeom>
        </p:spPr>
      </p:pic>
      <p:pic>
        <p:nvPicPr>
          <p:cNvPr id="6" name="Picture 5">
            <a:extLst>
              <a:ext uri="{FF2B5EF4-FFF2-40B4-BE49-F238E27FC236}">
                <a16:creationId xmlns:a16="http://schemas.microsoft.com/office/drawing/2014/main" id="{E34E7BCE-096A-4804-B8B9-5688E6C3FA93}"/>
              </a:ext>
            </a:extLst>
          </p:cNvPr>
          <p:cNvPicPr>
            <a:picLocks noChangeAspect="1"/>
          </p:cNvPicPr>
          <p:nvPr/>
        </p:nvPicPr>
        <p:blipFill>
          <a:blip r:embed="rId4" cstate="print">
            <a:extLst>
              <a:ext uri="{28A0092B-C50C-407E-A947-70E740481C1C}">
                <a14:useLocalDpi xmlns:a14="http://schemas.microsoft.com/office/drawing/2010/main"/>
              </a:ext>
            </a:extLst>
          </a:blip>
          <a:srcRect/>
          <a:stretch>
            <a:fillRect/>
          </a:stretch>
        </p:blipFill>
        <p:spPr>
          <a:xfrm>
            <a:off x="5357988" y="643628"/>
            <a:ext cx="7827611" cy="5038151"/>
          </a:xfrm>
          <a:custGeom>
            <a:avLst/>
            <a:gdLst>
              <a:gd name="connsiteX0" fmla="*/ 213846 w 3509011"/>
              <a:gd name="connsiteY0" fmla="*/ 176816 h 2258534"/>
              <a:gd name="connsiteX1" fmla="*/ 213846 w 3509011"/>
              <a:gd name="connsiteY1" fmla="*/ 2066126 h 2258534"/>
              <a:gd name="connsiteX2" fmla="*/ 3296524 w 3509011"/>
              <a:gd name="connsiteY2" fmla="*/ 2066126 h 2258534"/>
              <a:gd name="connsiteX3" fmla="*/ 3296524 w 3509011"/>
              <a:gd name="connsiteY3" fmla="*/ 176816 h 2258534"/>
              <a:gd name="connsiteX4" fmla="*/ 0 w 3509011"/>
              <a:gd name="connsiteY4" fmla="*/ 0 h 2258534"/>
              <a:gd name="connsiteX5" fmla="*/ 3509011 w 3509011"/>
              <a:gd name="connsiteY5" fmla="*/ 0 h 2258534"/>
              <a:gd name="connsiteX6" fmla="*/ 3509011 w 3509011"/>
              <a:gd name="connsiteY6" fmla="*/ 2258534 h 2258534"/>
              <a:gd name="connsiteX7" fmla="*/ 0 w 3509011"/>
              <a:gd name="connsiteY7" fmla="*/ 2258534 h 2258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09011" h="2258534">
                <a:moveTo>
                  <a:pt x="213846" y="176816"/>
                </a:moveTo>
                <a:lnTo>
                  <a:pt x="213846" y="2066126"/>
                </a:lnTo>
                <a:lnTo>
                  <a:pt x="3296524" y="2066126"/>
                </a:lnTo>
                <a:lnTo>
                  <a:pt x="3296524" y="176816"/>
                </a:lnTo>
                <a:close/>
                <a:moveTo>
                  <a:pt x="0" y="0"/>
                </a:moveTo>
                <a:lnTo>
                  <a:pt x="3509011" y="0"/>
                </a:lnTo>
                <a:lnTo>
                  <a:pt x="3509011" y="2258534"/>
                </a:lnTo>
                <a:lnTo>
                  <a:pt x="0" y="2258534"/>
                </a:lnTo>
                <a:close/>
              </a:path>
            </a:pathLst>
          </a:custGeom>
        </p:spPr>
      </p:pic>
      <p:sp>
        <p:nvSpPr>
          <p:cNvPr id="22" name="Rectangle 21">
            <a:extLst>
              <a:ext uri="{FF2B5EF4-FFF2-40B4-BE49-F238E27FC236}">
                <a16:creationId xmlns:a16="http://schemas.microsoft.com/office/drawing/2014/main" id="{7C94A0E2-E065-4E52-BA50-EFAB4348B996}"/>
              </a:ext>
            </a:extLst>
          </p:cNvPr>
          <p:cNvSpPr/>
          <p:nvPr/>
        </p:nvSpPr>
        <p:spPr>
          <a:xfrm>
            <a:off x="5547504" y="5702234"/>
            <a:ext cx="6888092" cy="430887"/>
          </a:xfrm>
          <a:prstGeom prst="rect">
            <a:avLst/>
          </a:prstGeom>
        </p:spPr>
        <p:txBody>
          <a:bodyPr wrap="square" lIns="91440" tIns="45720" rIns="91440" bIns="45720" anchor="t">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r>
              <a:rPr lang="en-US" sz="2200">
                <a:solidFill>
                  <a:schemeClr val="tx2">
                    <a:lumMod val="90000"/>
                    <a:lumOff val="10000"/>
                  </a:schemeClr>
                </a:solidFill>
                <a:latin typeface="Segoe UI Semibold"/>
                <a:cs typeface="Segoe UI"/>
                <a:hlinkClick r:id="rId5"/>
              </a:rPr>
              <a:t>https://aka.ms/sharing-is-caring</a:t>
            </a:r>
            <a:endParaRPr lang="en-US" sz="2200">
              <a:solidFill>
                <a:schemeClr val="tx2">
                  <a:lumMod val="90000"/>
                  <a:lumOff val="10000"/>
                </a:schemeClr>
              </a:solidFill>
              <a:latin typeface="Segoe UI Semibold"/>
              <a:cs typeface="Segoe UI"/>
            </a:endParaRPr>
          </a:p>
        </p:txBody>
      </p:sp>
      <p:sp>
        <p:nvSpPr>
          <p:cNvPr id="14" name="Rectangle 13">
            <a:extLst>
              <a:ext uri="{FF2B5EF4-FFF2-40B4-BE49-F238E27FC236}">
                <a16:creationId xmlns:a16="http://schemas.microsoft.com/office/drawing/2014/main" id="{3C6B92CA-CCA8-43EB-90C0-7DA5C4715870}"/>
              </a:ext>
            </a:extLst>
          </p:cNvPr>
          <p:cNvSpPr/>
          <p:nvPr/>
        </p:nvSpPr>
        <p:spPr bwMode="auto">
          <a:xfrm>
            <a:off x="1265440" y="286605"/>
            <a:ext cx="2946328" cy="461726"/>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spcBef>
                <a:spcPct val="0"/>
              </a:spcBef>
              <a:spcAft>
                <a:spcPct val="0"/>
              </a:spcAft>
            </a:pPr>
            <a:r>
              <a:rPr lang="en-US" sz="2400" b="1" spc="300">
                <a:gradFill>
                  <a:gsLst>
                    <a:gs pos="0">
                      <a:srgbClr val="FFFFFF"/>
                    </a:gs>
                    <a:gs pos="100000">
                      <a:srgbClr val="FFFFFF"/>
                    </a:gs>
                  </a:gsLst>
                  <a:lin ang="5400000" scaled="0"/>
                </a:gradFill>
                <a:latin typeface="Segoe UI Black" panose="020B0A02040204020203" pitchFamily="34" charset="0"/>
                <a:ea typeface="Segoe UI Black" panose="020B0A02040204020203" pitchFamily="34" charset="0"/>
                <a:cs typeface="Segoe UI Semibold" panose="020B0702040204020203" pitchFamily="34" charset="0"/>
              </a:rPr>
              <a:t>GUIDANCE</a:t>
            </a:r>
          </a:p>
        </p:txBody>
      </p:sp>
      <p:sp>
        <p:nvSpPr>
          <p:cNvPr id="15" name="TextBox 2">
            <a:extLst>
              <a:ext uri="{FF2B5EF4-FFF2-40B4-BE49-F238E27FC236}">
                <a16:creationId xmlns:a16="http://schemas.microsoft.com/office/drawing/2014/main" id="{C745FBD3-89F8-4AAA-B1B3-15710FCBC31B}"/>
              </a:ext>
            </a:extLst>
          </p:cNvPr>
          <p:cNvSpPr txBox="1"/>
          <p:nvPr/>
        </p:nvSpPr>
        <p:spPr>
          <a:xfrm>
            <a:off x="-10904" y="1120582"/>
            <a:ext cx="5451350" cy="849463"/>
          </a:xfrm>
          <a:prstGeom prst="rect">
            <a:avLst/>
          </a:prstGeom>
          <a:noFill/>
        </p:spPr>
        <p:txBody>
          <a:bodyPr wrap="square" lIns="182880" tIns="146304" rIns="182880" bIns="146304" rtlCol="0" anchor="t">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lnSpc>
                <a:spcPct val="90000"/>
              </a:lnSpc>
              <a:spcAft>
                <a:spcPts val="600"/>
              </a:spcAft>
            </a:pPr>
            <a:r>
              <a:rPr lang="en-US" sz="2000">
                <a:gradFill>
                  <a:gsLst>
                    <a:gs pos="2917">
                      <a:schemeClr val="tx1"/>
                    </a:gs>
                    <a:gs pos="30000">
                      <a:schemeClr val="tx1"/>
                    </a:gs>
                  </a:gsLst>
                  <a:lin ang="5400000" scaled="0"/>
                </a:gradFill>
                <a:latin typeface="Segoe UI Semibold"/>
                <a:cs typeface="Segoe UI Semibold"/>
              </a:rPr>
              <a:t>Get started on the </a:t>
            </a:r>
            <a:br>
              <a:rPr lang="en-US" sz="2000">
                <a:latin typeface="Segoe UI Semibold" panose="020B0702040204020203" pitchFamily="34" charset="0"/>
                <a:cs typeface="Segoe UI Semibold" panose="020B0702040204020203" pitchFamily="34" charset="0"/>
              </a:rPr>
            </a:br>
            <a:r>
              <a:rPr lang="en-US" sz="2000">
                <a:gradFill>
                  <a:gsLst>
                    <a:gs pos="2917">
                      <a:schemeClr val="tx1"/>
                    </a:gs>
                    <a:gs pos="30000">
                      <a:schemeClr val="tx1"/>
                    </a:gs>
                  </a:gsLst>
                  <a:lin ang="5400000" scaled="0"/>
                </a:gradFill>
                <a:latin typeface="Segoe UI Semibold"/>
                <a:cs typeface="Segoe UI Semibold"/>
              </a:rPr>
              <a:t>open-source and community work? </a:t>
            </a:r>
            <a:endParaRPr lang="en-US" sz="200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endParaRPr>
          </a:p>
        </p:txBody>
      </p:sp>
      <p:sp>
        <p:nvSpPr>
          <p:cNvPr id="16" name="Rectangle 15">
            <a:extLst>
              <a:ext uri="{FF2B5EF4-FFF2-40B4-BE49-F238E27FC236}">
                <a16:creationId xmlns:a16="http://schemas.microsoft.com/office/drawing/2014/main" id="{DBE627C4-AD2C-4C6E-B809-BC8C9F3F0864}"/>
              </a:ext>
            </a:extLst>
          </p:cNvPr>
          <p:cNvSpPr/>
          <p:nvPr/>
        </p:nvSpPr>
        <p:spPr>
          <a:xfrm>
            <a:off x="11948" y="1839682"/>
            <a:ext cx="5428498" cy="1477328"/>
          </a:xfrm>
          <a:prstGeom prst="rect">
            <a:avLst/>
          </a:prstGeom>
        </p:spPr>
        <p:txBody>
          <a:bodyPr wrap="square" lIns="91440" tIns="45720" rIns="91440" bIns="45720" anchor="t">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r>
              <a:rPr lang="en-US" b="1">
                <a:solidFill>
                  <a:srgbClr val="1973B9"/>
                </a:solidFill>
                <a:latin typeface="Open Sans"/>
                <a:ea typeface="+mn-lt"/>
                <a:cs typeface="+mn-lt"/>
              </a:rPr>
              <a:t>Community Docs Sessions</a:t>
            </a:r>
          </a:p>
          <a:p>
            <a:pPr algn="ctr"/>
            <a:r>
              <a:rPr lang="en-US"/>
              <a:t>Monday, 23rd August, 1pm PST</a:t>
            </a:r>
          </a:p>
          <a:p>
            <a:pPr algn="ctr"/>
            <a:endParaRPr lang="en-US" b="1">
              <a:solidFill>
                <a:srgbClr val="1973B9"/>
              </a:solidFill>
              <a:highlight>
                <a:srgbClr val="FFFF00"/>
              </a:highlight>
              <a:latin typeface="Open Sans"/>
              <a:ea typeface="+mn-lt"/>
              <a:cs typeface="+mn-lt"/>
            </a:endParaRPr>
          </a:p>
          <a:p>
            <a:pPr algn="ctr"/>
            <a:r>
              <a:rPr lang="en-US" b="1">
                <a:solidFill>
                  <a:srgbClr val="1973B9"/>
                </a:solidFill>
                <a:latin typeface="Open Sans"/>
                <a:ea typeface="+mn-lt"/>
                <a:cs typeface="+mn-lt"/>
              </a:rPr>
              <a:t>First Time Contributor Sessions</a:t>
            </a:r>
          </a:p>
          <a:p>
            <a:pPr algn="ctr"/>
            <a:r>
              <a:rPr lang="en-US"/>
              <a:t>Tuesday, 31st August, 2pm PST</a:t>
            </a:r>
          </a:p>
        </p:txBody>
      </p:sp>
      <p:pic>
        <p:nvPicPr>
          <p:cNvPr id="3" name="Picture 4" descr="A screenshot of a cell phone&#10;&#10;Description automatically generated">
            <a:extLst>
              <a:ext uri="{FF2B5EF4-FFF2-40B4-BE49-F238E27FC236}">
                <a16:creationId xmlns:a16="http://schemas.microsoft.com/office/drawing/2014/main" id="{A0FCF2A0-58CF-4F5D-96F9-E0690B824ECE}"/>
              </a:ext>
            </a:extLst>
          </p:cNvPr>
          <p:cNvPicPr>
            <a:picLocks noChangeAspect="1"/>
          </p:cNvPicPr>
          <p:nvPr/>
        </p:nvPicPr>
        <p:blipFill rotWithShape="1">
          <a:blip r:embed="rId6"/>
          <a:srcRect r="-127" b="6910"/>
          <a:stretch/>
        </p:blipFill>
        <p:spPr>
          <a:xfrm>
            <a:off x="5837246" y="1028054"/>
            <a:ext cx="6877033" cy="4230208"/>
          </a:xfrm>
          <a:prstGeom prst="rect">
            <a:avLst/>
          </a:prstGeom>
        </p:spPr>
      </p:pic>
      <p:sp>
        <p:nvSpPr>
          <p:cNvPr id="5" name="Rectangle 4">
            <a:extLst>
              <a:ext uri="{FF2B5EF4-FFF2-40B4-BE49-F238E27FC236}">
                <a16:creationId xmlns:a16="http://schemas.microsoft.com/office/drawing/2014/main" id="{8A35FA4C-149D-4071-846C-625165CEE7A5}"/>
              </a:ext>
            </a:extLst>
          </p:cNvPr>
          <p:cNvSpPr/>
          <p:nvPr/>
        </p:nvSpPr>
        <p:spPr bwMode="auto">
          <a:xfrm>
            <a:off x="6757033" y="2010620"/>
            <a:ext cx="5100552" cy="318545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a:lnSpc>
                <a:spcPct val="107000"/>
              </a:lnSpc>
              <a:spcBef>
                <a:spcPts val="0"/>
              </a:spcBef>
              <a:spcAft>
                <a:spcPts val="800"/>
              </a:spcAft>
            </a:pPr>
            <a:endParaRPr lang="en-US" sz="7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Rectangle 3">
            <a:extLst>
              <a:ext uri="{FF2B5EF4-FFF2-40B4-BE49-F238E27FC236}">
                <a16:creationId xmlns:a16="http://schemas.microsoft.com/office/drawing/2014/main" id="{29FF830E-6DCF-4713-AC5F-D87A49E70DAB}"/>
              </a:ext>
            </a:extLst>
          </p:cNvPr>
          <p:cNvSpPr/>
          <p:nvPr/>
        </p:nvSpPr>
        <p:spPr>
          <a:xfrm>
            <a:off x="5868793" y="2034161"/>
            <a:ext cx="6877032" cy="954107"/>
          </a:xfrm>
          <a:prstGeom prst="rect">
            <a:avLst/>
          </a:prstGeom>
        </p:spPr>
        <p:txBody>
          <a:bodyPr wrap="square" lIns="91440" tIns="45720" rIns="91440" bIns="45720" anchor="t">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r>
              <a:rPr lang="en-US" sz="2800" b="1">
                <a:ea typeface="+mn-lt"/>
                <a:cs typeface="+mn-lt"/>
              </a:rPr>
              <a:t> Thank you, July attendees </a:t>
            </a:r>
            <a:endParaRPr lang="en-US" sz="2800">
              <a:cs typeface="Segoe UI"/>
            </a:endParaRPr>
          </a:p>
          <a:p>
            <a:pPr algn="ctr"/>
            <a:endParaRPr lang="en-US" sz="2800">
              <a:solidFill>
                <a:schemeClr val="tx2">
                  <a:lumMod val="90000"/>
                  <a:lumOff val="10000"/>
                </a:schemeClr>
              </a:solidFill>
              <a:latin typeface="Open Sans"/>
              <a:cs typeface="Segoe UI"/>
            </a:endParaRPr>
          </a:p>
        </p:txBody>
      </p:sp>
      <p:sp>
        <p:nvSpPr>
          <p:cNvPr id="7" name="Heart 6">
            <a:extLst>
              <a:ext uri="{FF2B5EF4-FFF2-40B4-BE49-F238E27FC236}">
                <a16:creationId xmlns:a16="http://schemas.microsoft.com/office/drawing/2014/main" id="{D154FECF-AAC4-477D-B69F-C1D353334A98}"/>
              </a:ext>
            </a:extLst>
          </p:cNvPr>
          <p:cNvSpPr/>
          <p:nvPr/>
        </p:nvSpPr>
        <p:spPr bwMode="auto">
          <a:xfrm>
            <a:off x="6249061" y="2149984"/>
            <a:ext cx="275748" cy="240854"/>
          </a:xfrm>
          <a:prstGeom prst="heart">
            <a:avLst/>
          </a:prstGeom>
          <a:solidFill>
            <a:schemeClr val="accent2"/>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600" err="1">
              <a:gradFill>
                <a:gsLst>
                  <a:gs pos="0">
                    <a:srgbClr val="FFFFFF"/>
                  </a:gs>
                  <a:gs pos="100000">
                    <a:srgbClr val="FFFFFF"/>
                  </a:gs>
                </a:gsLst>
                <a:lin ang="5400000" scaled="0"/>
              </a:gradFill>
              <a:ea typeface="Segoe UI" pitchFamily="34" charset="0"/>
              <a:cs typeface="Segoe UI" pitchFamily="34" charset="0"/>
            </a:endParaRPr>
          </a:p>
        </p:txBody>
      </p:sp>
      <p:sp>
        <p:nvSpPr>
          <p:cNvPr id="20" name="Heart 19">
            <a:extLst>
              <a:ext uri="{FF2B5EF4-FFF2-40B4-BE49-F238E27FC236}">
                <a16:creationId xmlns:a16="http://schemas.microsoft.com/office/drawing/2014/main" id="{C7C43A7F-E6B3-4D1D-AB06-5DDBF82F37FA}"/>
              </a:ext>
            </a:extLst>
          </p:cNvPr>
          <p:cNvSpPr/>
          <p:nvPr/>
        </p:nvSpPr>
        <p:spPr bwMode="auto">
          <a:xfrm>
            <a:off x="12061095" y="2149984"/>
            <a:ext cx="275748" cy="240854"/>
          </a:xfrm>
          <a:prstGeom prst="heart">
            <a:avLst/>
          </a:prstGeom>
          <a:solidFill>
            <a:schemeClr val="accent2"/>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600" err="1">
              <a:gradFill>
                <a:gsLst>
                  <a:gs pos="0">
                    <a:srgbClr val="FFFFFF"/>
                  </a:gs>
                  <a:gs pos="100000">
                    <a:srgbClr val="FFFFFF"/>
                  </a:gs>
                </a:gsLst>
                <a:lin ang="5400000" scaled="0"/>
              </a:gradFill>
              <a:ea typeface="Segoe UI" pitchFamily="34" charset="0"/>
              <a:cs typeface="Segoe UI" pitchFamily="34" charset="0"/>
            </a:endParaRPr>
          </a:p>
        </p:txBody>
      </p:sp>
      <p:sp>
        <p:nvSpPr>
          <p:cNvPr id="18" name="TextBox 17">
            <a:extLst>
              <a:ext uri="{FF2B5EF4-FFF2-40B4-BE49-F238E27FC236}">
                <a16:creationId xmlns:a16="http://schemas.microsoft.com/office/drawing/2014/main" id="{44EF8DFC-4E24-43D9-AB21-D1B2F579166B}"/>
              </a:ext>
            </a:extLst>
          </p:cNvPr>
          <p:cNvSpPr txBox="1"/>
          <p:nvPr/>
        </p:nvSpPr>
        <p:spPr>
          <a:xfrm>
            <a:off x="5837246" y="2570966"/>
            <a:ext cx="6877033" cy="2645561"/>
          </a:xfrm>
          <a:prstGeom prst="rect">
            <a:avLst/>
          </a:prstGeom>
          <a:noFill/>
        </p:spPr>
        <p:txBody>
          <a:bodyPr wrap="square" lIns="91440" tIns="45720" rIns="91440" bIns="45720" numCol="3" anchor="t">
            <a:noAutofit/>
          </a:bodyPr>
          <a:lstStyle/>
          <a:p>
            <a:pPr algn="ctr"/>
            <a:r>
              <a:rPr lang="en-US" sz="1000">
                <a:cs typeface="Segoe UI"/>
              </a:rPr>
              <a:t>Aaron Blair</a:t>
            </a:r>
          </a:p>
          <a:p>
            <a:pPr algn="ctr"/>
            <a:r>
              <a:rPr lang="en-US" sz="1000" err="1">
                <a:cs typeface="Segoe UI"/>
              </a:rPr>
              <a:t>Abdush</a:t>
            </a:r>
            <a:r>
              <a:rPr lang="en-US" sz="1000">
                <a:cs typeface="Segoe UI"/>
              </a:rPr>
              <a:t> Miah</a:t>
            </a:r>
          </a:p>
          <a:p>
            <a:pPr algn="ctr"/>
            <a:r>
              <a:rPr lang="en-US" sz="1000">
                <a:cs typeface="Segoe UI"/>
              </a:rPr>
              <a:t>Alistair Pugin</a:t>
            </a:r>
          </a:p>
          <a:p>
            <a:pPr algn="ctr"/>
            <a:r>
              <a:rPr lang="en-US" sz="1000">
                <a:cs typeface="Segoe UI"/>
              </a:rPr>
              <a:t>Anna Sanfilippo</a:t>
            </a:r>
          </a:p>
          <a:p>
            <a:pPr algn="ctr"/>
            <a:r>
              <a:rPr lang="en-US" sz="1000">
                <a:cs typeface="Segoe UI"/>
              </a:rPr>
              <a:t>Archer, Carlene</a:t>
            </a:r>
          </a:p>
          <a:p>
            <a:pPr algn="ctr"/>
            <a:r>
              <a:rPr lang="en-US" sz="1000">
                <a:cs typeface="Segoe UI"/>
              </a:rPr>
              <a:t>Balk, Tim L</a:t>
            </a:r>
          </a:p>
          <a:p>
            <a:pPr algn="ctr"/>
            <a:r>
              <a:rPr lang="en-US" sz="1000">
                <a:cs typeface="Segoe UI"/>
              </a:rPr>
              <a:t>Bob Morris</a:t>
            </a:r>
          </a:p>
          <a:p>
            <a:pPr algn="ctr"/>
            <a:r>
              <a:rPr lang="en-US" sz="1000">
                <a:cs typeface="Segoe UI"/>
              </a:rPr>
              <a:t>Burns, Andrew</a:t>
            </a:r>
          </a:p>
          <a:p>
            <a:pPr algn="ctr"/>
            <a:r>
              <a:rPr lang="en-US" sz="1000">
                <a:cs typeface="Segoe UI"/>
              </a:rPr>
              <a:t>Christine Green</a:t>
            </a:r>
          </a:p>
          <a:p>
            <a:pPr algn="ctr"/>
            <a:r>
              <a:rPr lang="en-US" sz="1000">
                <a:cs typeface="Segoe UI"/>
              </a:rPr>
              <a:t>Dale </a:t>
            </a:r>
            <a:r>
              <a:rPr lang="en-US" sz="1000" err="1">
                <a:cs typeface="Segoe UI"/>
              </a:rPr>
              <a:t>Pilarczyk</a:t>
            </a:r>
            <a:endParaRPr lang="en-US" sz="1000">
              <a:cs typeface="Segoe UI"/>
            </a:endParaRPr>
          </a:p>
          <a:p>
            <a:pPr algn="ctr"/>
            <a:r>
              <a:rPr lang="en-US" sz="1000">
                <a:cs typeface="Segoe UI"/>
              </a:rPr>
              <a:t>Daniel S. Peterson</a:t>
            </a:r>
          </a:p>
          <a:p>
            <a:pPr algn="ctr"/>
            <a:r>
              <a:rPr lang="en-US" sz="1000">
                <a:cs typeface="Segoe UI"/>
              </a:rPr>
              <a:t>David Warner</a:t>
            </a:r>
          </a:p>
          <a:p>
            <a:pPr algn="ctr"/>
            <a:r>
              <a:rPr lang="en-US" sz="1000">
                <a:cs typeface="Segoe UI"/>
              </a:rPr>
              <a:t>David Warner II</a:t>
            </a:r>
          </a:p>
          <a:p>
            <a:pPr algn="ctr"/>
            <a:r>
              <a:rPr lang="en-US" sz="1000">
                <a:cs typeface="Segoe UI"/>
              </a:rPr>
              <a:t>Edmund Davis</a:t>
            </a:r>
          </a:p>
          <a:p>
            <a:pPr algn="ctr"/>
            <a:r>
              <a:rPr lang="en-US" sz="1000">
                <a:cs typeface="Segoe UI"/>
              </a:rPr>
              <a:t>Gray, David</a:t>
            </a:r>
          </a:p>
          <a:p>
            <a:pPr algn="ctr"/>
            <a:r>
              <a:rPr lang="en-US" sz="1000" err="1">
                <a:cs typeface="Segoe UI"/>
              </a:rPr>
              <a:t>Hadrien-Nessim</a:t>
            </a:r>
            <a:r>
              <a:rPr lang="en-US" sz="1000">
                <a:cs typeface="Segoe UI"/>
              </a:rPr>
              <a:t> </a:t>
            </a:r>
            <a:r>
              <a:rPr lang="en-US" sz="1000" err="1">
                <a:cs typeface="Segoe UI"/>
              </a:rPr>
              <a:t>Socard</a:t>
            </a:r>
            <a:endParaRPr lang="en-US" sz="1000">
              <a:cs typeface="Segoe UI"/>
            </a:endParaRPr>
          </a:p>
          <a:p>
            <a:pPr algn="ctr"/>
            <a:r>
              <a:rPr lang="en-US" sz="1000">
                <a:cs typeface="Segoe UI"/>
              </a:rPr>
              <a:t>James </a:t>
            </a:r>
            <a:r>
              <a:rPr lang="en-US" sz="1000" err="1">
                <a:cs typeface="Segoe UI"/>
              </a:rPr>
              <a:t>Cragle</a:t>
            </a:r>
            <a:endParaRPr lang="en-US" sz="1000">
              <a:cs typeface="Segoe UI"/>
            </a:endParaRPr>
          </a:p>
          <a:p>
            <a:pPr algn="ctr"/>
            <a:r>
              <a:rPr lang="en-US" sz="1000">
                <a:cs typeface="Segoe UI"/>
              </a:rPr>
              <a:t>Jasmine </a:t>
            </a:r>
            <a:r>
              <a:rPr lang="en-US" sz="1000" err="1">
                <a:cs typeface="Segoe UI"/>
              </a:rPr>
              <a:t>Hoegh</a:t>
            </a:r>
            <a:endParaRPr lang="en-US" sz="1000">
              <a:cs typeface="Segoe UI"/>
            </a:endParaRPr>
          </a:p>
          <a:p>
            <a:pPr algn="ctr"/>
            <a:r>
              <a:rPr lang="en-US" sz="1000">
                <a:cs typeface="Segoe UI"/>
              </a:rPr>
              <a:t>Jason </a:t>
            </a:r>
            <a:r>
              <a:rPr lang="en-US" sz="1000" err="1">
                <a:cs typeface="Segoe UI"/>
              </a:rPr>
              <a:t>Lambiris</a:t>
            </a:r>
            <a:endParaRPr lang="en-US" sz="1000">
              <a:cs typeface="Segoe UI"/>
            </a:endParaRPr>
          </a:p>
          <a:p>
            <a:pPr algn="ctr"/>
            <a:r>
              <a:rPr lang="en-US" sz="1000">
                <a:cs typeface="Segoe UI"/>
              </a:rPr>
              <a:t>Joe Gasper</a:t>
            </a:r>
          </a:p>
          <a:p>
            <a:pPr algn="ctr"/>
            <a:r>
              <a:rPr lang="en-US" sz="1000">
                <a:cs typeface="Segoe UI"/>
              </a:rPr>
              <a:t>John Holliday</a:t>
            </a:r>
          </a:p>
          <a:p>
            <a:pPr algn="ctr"/>
            <a:r>
              <a:rPr lang="en-US" sz="1000">
                <a:cs typeface="Segoe UI"/>
              </a:rPr>
              <a:t>Joni Jackson</a:t>
            </a:r>
          </a:p>
          <a:p>
            <a:pPr algn="ctr"/>
            <a:r>
              <a:rPr lang="en-US" sz="1000">
                <a:cs typeface="Segoe UI"/>
              </a:rPr>
              <a:t>Julie Peck</a:t>
            </a:r>
          </a:p>
          <a:p>
            <a:pPr algn="ctr"/>
            <a:r>
              <a:rPr lang="en-US" sz="1000">
                <a:cs typeface="Segoe UI"/>
              </a:rPr>
              <a:t>Kathleen </a:t>
            </a:r>
            <a:r>
              <a:rPr lang="en-US" sz="1000" err="1">
                <a:cs typeface="Segoe UI"/>
              </a:rPr>
              <a:t>Boilek</a:t>
            </a:r>
            <a:endParaRPr lang="en-US" sz="1000">
              <a:cs typeface="Segoe UI"/>
            </a:endParaRPr>
          </a:p>
          <a:p>
            <a:pPr algn="ctr"/>
            <a:r>
              <a:rPr lang="en-US" sz="1000">
                <a:cs typeface="Segoe UI"/>
              </a:rPr>
              <a:t>Manickam S</a:t>
            </a:r>
          </a:p>
          <a:p>
            <a:pPr algn="ctr"/>
            <a:r>
              <a:rPr lang="en-US" sz="1000">
                <a:cs typeface="Segoe UI"/>
              </a:rPr>
              <a:t>Manjunath Siddappa</a:t>
            </a:r>
          </a:p>
          <a:p>
            <a:pPr algn="ctr"/>
            <a:r>
              <a:rPr lang="en-US" sz="1000">
                <a:cs typeface="Segoe UI"/>
              </a:rPr>
              <a:t>Melissa </a:t>
            </a:r>
            <a:r>
              <a:rPr lang="en-US" sz="1000" err="1">
                <a:cs typeface="Segoe UI"/>
              </a:rPr>
              <a:t>Declercq</a:t>
            </a:r>
            <a:r>
              <a:rPr lang="en-US" sz="1000">
                <a:cs typeface="Segoe UI"/>
              </a:rPr>
              <a:t> - </a:t>
            </a:r>
            <a:r>
              <a:rPr lang="en-US" sz="1000" err="1">
                <a:cs typeface="Segoe UI"/>
              </a:rPr>
              <a:t>Savaco</a:t>
            </a:r>
            <a:endParaRPr lang="en-US" sz="1000">
              <a:cs typeface="Segoe UI"/>
            </a:endParaRPr>
          </a:p>
          <a:p>
            <a:pPr algn="ctr"/>
            <a:r>
              <a:rPr lang="en-US" sz="1000">
                <a:cs typeface="Segoe UI"/>
              </a:rPr>
              <a:t>Michael Blumenthal</a:t>
            </a:r>
          </a:p>
          <a:p>
            <a:pPr algn="ctr"/>
            <a:r>
              <a:rPr lang="en-US" sz="1000">
                <a:cs typeface="Segoe UI"/>
              </a:rPr>
              <a:t>Nicole J Fleming</a:t>
            </a:r>
          </a:p>
          <a:p>
            <a:pPr algn="ctr"/>
            <a:r>
              <a:rPr lang="en-US" sz="1000">
                <a:cs typeface="Segoe UI"/>
              </a:rPr>
              <a:t>Nicolle Abrahams</a:t>
            </a:r>
          </a:p>
          <a:p>
            <a:pPr algn="ctr"/>
            <a:r>
              <a:rPr lang="en-US" sz="1000">
                <a:cs typeface="Segoe UI"/>
              </a:rPr>
              <a:t>Patrick Tucker</a:t>
            </a:r>
          </a:p>
          <a:p>
            <a:pPr algn="ctr"/>
            <a:r>
              <a:rPr lang="en-US" sz="1000" err="1">
                <a:cs typeface="Segoe UI"/>
              </a:rPr>
              <a:t>Puttaswamy</a:t>
            </a:r>
            <a:r>
              <a:rPr lang="en-US" sz="1000">
                <a:cs typeface="Segoe UI"/>
              </a:rPr>
              <a:t>, Manjunath</a:t>
            </a:r>
          </a:p>
          <a:p>
            <a:pPr algn="ctr"/>
            <a:r>
              <a:rPr lang="en-US" sz="1000">
                <a:cs typeface="Segoe UI"/>
              </a:rPr>
              <a:t>Rajesh </a:t>
            </a:r>
            <a:r>
              <a:rPr lang="en-US" sz="1000" err="1">
                <a:cs typeface="Segoe UI"/>
              </a:rPr>
              <a:t>Puri</a:t>
            </a:r>
            <a:endParaRPr lang="en-US" sz="1000">
              <a:cs typeface="Segoe UI"/>
            </a:endParaRPr>
          </a:p>
          <a:p>
            <a:pPr algn="ctr"/>
            <a:r>
              <a:rPr lang="en-US" sz="1000">
                <a:cs typeface="Segoe UI"/>
              </a:rPr>
              <a:t>René </a:t>
            </a:r>
            <a:r>
              <a:rPr lang="en-US" sz="1000" err="1">
                <a:cs typeface="Segoe UI"/>
              </a:rPr>
              <a:t>Modery</a:t>
            </a:r>
            <a:endParaRPr lang="en-US" sz="1000">
              <a:cs typeface="Segoe UI"/>
            </a:endParaRPr>
          </a:p>
          <a:p>
            <a:pPr algn="ctr"/>
            <a:r>
              <a:rPr lang="en-US" sz="1000">
                <a:cs typeface="Segoe UI"/>
              </a:rPr>
              <a:t>Rivas, Ralph</a:t>
            </a:r>
          </a:p>
          <a:p>
            <a:pPr algn="ctr"/>
            <a:r>
              <a:rPr lang="en-US" sz="1000">
                <a:cs typeface="Segoe UI"/>
              </a:rPr>
              <a:t>Ron Jones</a:t>
            </a:r>
          </a:p>
          <a:p>
            <a:pPr algn="ctr"/>
            <a:r>
              <a:rPr lang="en-US" sz="1000">
                <a:cs typeface="Segoe UI"/>
              </a:rPr>
              <a:t>Ross Allan</a:t>
            </a:r>
          </a:p>
          <a:p>
            <a:pPr algn="ctr"/>
            <a:r>
              <a:rPr lang="en-US" sz="1000">
                <a:cs typeface="Segoe UI"/>
              </a:rPr>
              <a:t>Sabrina </a:t>
            </a:r>
            <a:r>
              <a:rPr lang="en-US" sz="1000" err="1">
                <a:cs typeface="Segoe UI"/>
              </a:rPr>
              <a:t>Faragoza</a:t>
            </a:r>
            <a:endParaRPr lang="en-US" sz="1000">
              <a:cs typeface="Segoe UI"/>
            </a:endParaRPr>
          </a:p>
          <a:p>
            <a:pPr algn="ctr"/>
            <a:r>
              <a:rPr lang="en-US" sz="1000">
                <a:cs typeface="Segoe UI"/>
              </a:rPr>
              <a:t>Seb Matthews</a:t>
            </a:r>
          </a:p>
          <a:p>
            <a:pPr algn="ctr"/>
            <a:r>
              <a:rPr lang="en-US" sz="1000">
                <a:cs typeface="Segoe UI"/>
              </a:rPr>
              <a:t>Sharon Weaver</a:t>
            </a:r>
          </a:p>
          <a:p>
            <a:pPr algn="ctr"/>
            <a:r>
              <a:rPr lang="en-US" sz="1000">
                <a:cs typeface="Segoe UI"/>
              </a:rPr>
              <a:t>Simon </a:t>
            </a:r>
            <a:r>
              <a:rPr lang="en-US" sz="1000" err="1">
                <a:cs typeface="Segoe UI"/>
              </a:rPr>
              <a:t>Doy</a:t>
            </a:r>
            <a:endParaRPr lang="en-US" sz="1000">
              <a:cs typeface="Segoe UI"/>
            </a:endParaRPr>
          </a:p>
          <a:p>
            <a:pPr algn="ctr"/>
            <a:r>
              <a:rPr lang="en-US" sz="1000">
                <a:cs typeface="Segoe UI"/>
              </a:rPr>
              <a:t>Simon Hudson</a:t>
            </a:r>
          </a:p>
          <a:p>
            <a:pPr algn="ctr"/>
            <a:r>
              <a:rPr lang="en-US" sz="1000">
                <a:cs typeface="Segoe UI"/>
              </a:rPr>
              <a:t>Simon Thompson</a:t>
            </a:r>
          </a:p>
          <a:p>
            <a:pPr algn="ctr"/>
            <a:r>
              <a:rPr lang="en-US" sz="1000">
                <a:cs typeface="Segoe UI"/>
              </a:rPr>
              <a:t>Sue McGuire</a:t>
            </a:r>
          </a:p>
          <a:p>
            <a:pPr algn="ctr"/>
            <a:r>
              <a:rPr lang="en-US" sz="1000">
                <a:cs typeface="Segoe UI"/>
              </a:rPr>
              <a:t>Sue-</a:t>
            </a:r>
            <a:r>
              <a:rPr lang="en-US" sz="1000" err="1">
                <a:cs typeface="Segoe UI"/>
              </a:rPr>
              <a:t>Adrie</a:t>
            </a:r>
            <a:r>
              <a:rPr lang="en-US" sz="1000">
                <a:cs typeface="Segoe UI"/>
              </a:rPr>
              <a:t>  </a:t>
            </a:r>
            <a:r>
              <a:rPr lang="en-US" sz="1000" err="1">
                <a:cs typeface="Segoe UI"/>
              </a:rPr>
              <a:t>Jefthas</a:t>
            </a:r>
            <a:endParaRPr lang="en-US" sz="1000">
              <a:cs typeface="Segoe UI"/>
            </a:endParaRPr>
          </a:p>
          <a:p>
            <a:pPr algn="ctr"/>
            <a:r>
              <a:rPr lang="en-US" sz="1000">
                <a:cs typeface="Segoe UI"/>
              </a:rPr>
              <a:t>Tammie Brown</a:t>
            </a:r>
          </a:p>
          <a:p>
            <a:pPr algn="ctr"/>
            <a:r>
              <a:rPr lang="en-US" sz="1000" err="1">
                <a:cs typeface="Segoe UI"/>
              </a:rPr>
              <a:t>Tavakoli</a:t>
            </a:r>
            <a:r>
              <a:rPr lang="en-US" sz="1000">
                <a:cs typeface="Segoe UI"/>
              </a:rPr>
              <a:t>, Amin</a:t>
            </a:r>
          </a:p>
          <a:p>
            <a:pPr algn="ctr"/>
            <a:r>
              <a:rPr lang="en-US" sz="1000">
                <a:cs typeface="Segoe UI"/>
              </a:rPr>
              <a:t>Teufel, Frank</a:t>
            </a:r>
          </a:p>
          <a:p>
            <a:pPr algn="ctr"/>
            <a:r>
              <a:rPr lang="en-US" sz="1000">
                <a:cs typeface="Segoe UI"/>
              </a:rPr>
              <a:t>Torres, Annie</a:t>
            </a:r>
          </a:p>
          <a:p>
            <a:pPr algn="ctr"/>
            <a:r>
              <a:rPr lang="en-US" sz="1000">
                <a:cs typeface="Segoe UI"/>
              </a:rPr>
              <a:t>Xavier </a:t>
            </a:r>
            <a:r>
              <a:rPr lang="en-US" sz="1000" err="1">
                <a:cs typeface="Segoe UI"/>
              </a:rPr>
              <a:t>Buillit</a:t>
            </a:r>
            <a:endParaRPr lang="en-US" sz="1000">
              <a:cs typeface="Segoe UI"/>
            </a:endParaRPr>
          </a:p>
          <a:p>
            <a:pPr algn="ctr"/>
            <a:r>
              <a:rPr lang="en-US" sz="1000" err="1">
                <a:cs typeface="Segoe UI"/>
              </a:rPr>
              <a:t>Yoder,Lance</a:t>
            </a:r>
            <a:endParaRPr lang="en-US" sz="1000">
              <a:cs typeface="Segoe UI"/>
            </a:endParaRPr>
          </a:p>
        </p:txBody>
      </p:sp>
      <p:sp>
        <p:nvSpPr>
          <p:cNvPr id="17" name="Rectangle 16">
            <a:extLst>
              <a:ext uri="{FF2B5EF4-FFF2-40B4-BE49-F238E27FC236}">
                <a16:creationId xmlns:a16="http://schemas.microsoft.com/office/drawing/2014/main" id="{12828E1C-ED50-4235-BC38-72B77EF0A1D7}"/>
              </a:ext>
            </a:extLst>
          </p:cNvPr>
          <p:cNvSpPr/>
          <p:nvPr/>
        </p:nvSpPr>
        <p:spPr bwMode="auto">
          <a:xfrm>
            <a:off x="746192" y="3888537"/>
            <a:ext cx="3881226" cy="461726"/>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spcBef>
                <a:spcPct val="0"/>
              </a:spcBef>
              <a:spcAft>
                <a:spcPct val="0"/>
              </a:spcAft>
            </a:pPr>
            <a:r>
              <a:rPr lang="en-GB" sz="2400" b="1" spc="300">
                <a:gradFill>
                  <a:gsLst>
                    <a:gs pos="0">
                      <a:srgbClr val="FFFFFF"/>
                    </a:gs>
                    <a:gs pos="100000">
                      <a:srgbClr val="FFFFFF"/>
                    </a:gs>
                  </a:gsLst>
                  <a:lin ang="5400000" scaled="0"/>
                </a:gradFill>
                <a:latin typeface="Segoe UI Black" panose="020B0A02040204020203" pitchFamily="34" charset="0"/>
                <a:ea typeface="Segoe UI Black" panose="020B0A02040204020203" pitchFamily="34" charset="0"/>
                <a:cs typeface="Segoe UI Semibold" panose="020B0702040204020203" pitchFamily="34" charset="0"/>
              </a:rPr>
              <a:t>Next MM4M365 call</a:t>
            </a:r>
            <a:endParaRPr lang="en-US" sz="2400" b="1" spc="300">
              <a:gradFill>
                <a:gsLst>
                  <a:gs pos="0">
                    <a:srgbClr val="FFFFFF"/>
                  </a:gs>
                  <a:gs pos="100000">
                    <a:srgbClr val="FFFFFF"/>
                  </a:gs>
                </a:gsLst>
                <a:lin ang="5400000" scaled="0"/>
              </a:gradFill>
              <a:latin typeface="Segoe UI Black" panose="020B0A02040204020203" pitchFamily="34" charset="0"/>
              <a:ea typeface="Segoe UI Black" panose="020B0A02040204020203" pitchFamily="34" charset="0"/>
              <a:cs typeface="Segoe UI Semibold" panose="020B0702040204020203" pitchFamily="34" charset="0"/>
            </a:endParaRPr>
          </a:p>
        </p:txBody>
      </p:sp>
      <p:sp>
        <p:nvSpPr>
          <p:cNvPr id="21" name="Text Placeholder 3">
            <a:extLst>
              <a:ext uri="{FF2B5EF4-FFF2-40B4-BE49-F238E27FC236}">
                <a16:creationId xmlns:a16="http://schemas.microsoft.com/office/drawing/2014/main" id="{E648128D-9BB5-4622-A219-A5EBE58D8C5F}"/>
              </a:ext>
            </a:extLst>
          </p:cNvPr>
          <p:cNvSpPr txBox="1">
            <a:spLocks/>
          </p:cNvSpPr>
          <p:nvPr/>
        </p:nvSpPr>
        <p:spPr>
          <a:xfrm>
            <a:off x="474720" y="4348076"/>
            <a:ext cx="4664558" cy="1567180"/>
          </a:xfrm>
          <a:prstGeom prst="rect">
            <a:avLst/>
          </a:prstGeom>
        </p:spPr>
        <p:txBody>
          <a:bodyPr vert="horz" wrap="square" lIns="149217" tIns="93260" rIns="149217" bIns="93260" rtlCol="0" anchor="t">
            <a:sp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Wingdings" panose="05000000000000000000" pitchFamily="2" charset="2"/>
              <a:buNone/>
            </a:pPr>
            <a:endParaRPr lang="en-US" sz="1400">
              <a:latin typeface="Segoe UI"/>
              <a:cs typeface="Segoe UI Semibold"/>
            </a:endParaRPr>
          </a:p>
          <a:p>
            <a:pPr marL="0" indent="0" algn="ctr">
              <a:buNone/>
            </a:pPr>
            <a:r>
              <a:rPr lang="en-US" sz="1400" b="1">
                <a:latin typeface="Segoe UI"/>
                <a:cs typeface="Segoe UI Semibold"/>
              </a:rPr>
              <a:t>September 21st at 7:00am PST</a:t>
            </a:r>
          </a:p>
          <a:p>
            <a:pPr marL="0" indent="0" algn="ctr">
              <a:buNone/>
            </a:pPr>
            <a:r>
              <a:rPr lang="en-US" sz="1400" b="1">
                <a:solidFill>
                  <a:schemeClr val="tx1"/>
                </a:solidFill>
                <a:latin typeface="Open Sans"/>
                <a:ea typeface="+mn-lt"/>
                <a:cs typeface="+mn-lt"/>
              </a:rPr>
              <a:t>Topic: TBA</a:t>
            </a:r>
          </a:p>
          <a:p>
            <a:pPr marL="0" indent="0" algn="ctr">
              <a:buFont typeface="Wingdings" panose="05000000000000000000" pitchFamily="2" charset="2"/>
              <a:buNone/>
            </a:pPr>
            <a:endParaRPr lang="en-US" sz="1400" i="1">
              <a:latin typeface="Segoe UI"/>
              <a:cs typeface="Segoe UI Semibold"/>
            </a:endParaRPr>
          </a:p>
          <a:p>
            <a:pPr marL="0" indent="0" algn="ctr">
              <a:buFont typeface="Wingdings" panose="05000000000000000000" pitchFamily="2" charset="2"/>
              <a:buNone/>
            </a:pPr>
            <a:r>
              <a:rPr lang="en-US" sz="1400" i="1">
                <a:latin typeface="Segoe UI"/>
                <a:cs typeface="Segoe UI Semibold"/>
              </a:rPr>
              <a:t>Third Tuesday of every month</a:t>
            </a:r>
          </a:p>
          <a:p>
            <a:pPr marL="0" indent="0" algn="ctr">
              <a:buFont typeface="Wingdings" panose="05000000000000000000" pitchFamily="2" charset="2"/>
              <a:buNone/>
            </a:pPr>
            <a:r>
              <a:rPr lang="en-US" sz="1400">
                <a:solidFill>
                  <a:srgbClr val="0070C0"/>
                </a:solidFill>
                <a:latin typeface="Segoe UI"/>
                <a:cs typeface="Segoe UI Semibold"/>
                <a:hlinkClick r:id="rId7"/>
              </a:rPr>
              <a:t>https://aka.ms/sharing-is-caring</a:t>
            </a:r>
            <a:endParaRPr lang="en-US" sz="1400">
              <a:solidFill>
                <a:srgbClr val="0070C0"/>
              </a:solidFill>
              <a:latin typeface="Segoe UI"/>
              <a:cs typeface="Segoe UI Semibold"/>
            </a:endParaRPr>
          </a:p>
        </p:txBody>
      </p:sp>
      <p:sp>
        <p:nvSpPr>
          <p:cNvPr id="23" name="Title 1">
            <a:extLst>
              <a:ext uri="{FF2B5EF4-FFF2-40B4-BE49-F238E27FC236}">
                <a16:creationId xmlns:a16="http://schemas.microsoft.com/office/drawing/2014/main" id="{1385042C-A0D3-405D-A642-289918E672E5}"/>
              </a:ext>
            </a:extLst>
          </p:cNvPr>
          <p:cNvSpPr txBox="1">
            <a:spLocks/>
          </p:cNvSpPr>
          <p:nvPr/>
        </p:nvSpPr>
        <p:spPr>
          <a:xfrm>
            <a:off x="274298" y="356976"/>
            <a:ext cx="11887878" cy="917575"/>
          </a:xfrm>
          <a:prstGeom prst="rect">
            <a:avLst/>
          </a:prstGeom>
        </p:spPr>
        <p:txBody>
          <a:bodyPr/>
          <a:lst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endParaRPr lang="en-GB"/>
          </a:p>
        </p:txBody>
      </p:sp>
    </p:spTree>
    <p:extLst>
      <p:ext uri="{BB962C8B-B14F-4D97-AF65-F5344CB8AC3E}">
        <p14:creationId xmlns:p14="http://schemas.microsoft.com/office/powerpoint/2010/main" val="59991842"/>
      </p:ext>
    </p:extLst>
  </p:cSld>
  <p:clrMapOvr>
    <a:masterClrMapping/>
  </p:clrMapOvr>
  <p:transition spd="med">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Image">
            <a:extLst>
              <a:ext uri="{FF2B5EF4-FFF2-40B4-BE49-F238E27FC236}">
                <a16:creationId xmlns:a16="http://schemas.microsoft.com/office/drawing/2014/main" id="{5C244689-503F-4895-9BB4-722E291FD9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06735" y="1958077"/>
            <a:ext cx="6572221" cy="368376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 name="Title 1">
            <a:extLst>
              <a:ext uri="{FF2B5EF4-FFF2-40B4-BE49-F238E27FC236}">
                <a16:creationId xmlns:a16="http://schemas.microsoft.com/office/drawing/2014/main" id="{09B2C8F8-BFC7-4329-B385-95CF764182F2}"/>
              </a:ext>
            </a:extLst>
          </p:cNvPr>
          <p:cNvSpPr>
            <a:spLocks noGrp="1"/>
          </p:cNvSpPr>
          <p:nvPr>
            <p:ph type="title"/>
          </p:nvPr>
        </p:nvSpPr>
        <p:spPr/>
        <p:txBody>
          <a:bodyPr>
            <a:normAutofit fontScale="90000"/>
          </a:bodyPr>
          <a:lstStyle/>
          <a:p>
            <a:r>
              <a:rPr lang="en-US"/>
              <a:t>PnP Picture Time!</a:t>
            </a:r>
            <a:endParaRPr lang="en-FI"/>
          </a:p>
        </p:txBody>
      </p:sp>
      <p:sp>
        <p:nvSpPr>
          <p:cNvPr id="3" name="Text Placeholder 2">
            <a:extLst>
              <a:ext uri="{FF2B5EF4-FFF2-40B4-BE49-F238E27FC236}">
                <a16:creationId xmlns:a16="http://schemas.microsoft.com/office/drawing/2014/main" id="{3E442AEA-5790-49CA-8E96-88303CDBF15B}"/>
              </a:ext>
            </a:extLst>
          </p:cNvPr>
          <p:cNvSpPr>
            <a:spLocks noGrp="1"/>
          </p:cNvSpPr>
          <p:nvPr>
            <p:ph idx="1"/>
          </p:nvPr>
        </p:nvSpPr>
        <p:spPr>
          <a:xfrm>
            <a:off x="274640" y="1498209"/>
            <a:ext cx="4909305" cy="3493264"/>
          </a:xfrm>
        </p:spPr>
        <p:txBody>
          <a:bodyPr vert="horz" wrap="square" lIns="146304" tIns="91440" rIns="146304" bIns="91440" rtlCol="0" anchor="t">
            <a:spAutoFit/>
          </a:bodyPr>
          <a:lstStyle/>
          <a:p>
            <a:pPr marL="0" indent="0">
              <a:buNone/>
            </a:pPr>
            <a:r>
              <a:rPr lang="en-US" sz="3200">
                <a:latin typeface="+mn-lt"/>
              </a:rPr>
              <a:t>Please turn your video on </a:t>
            </a:r>
          </a:p>
          <a:p>
            <a:pPr marL="228600" lvl="1" indent="0">
              <a:buNone/>
            </a:pPr>
            <a:r>
              <a:rPr lang="en-US">
                <a:latin typeface="+mn-lt"/>
              </a:rPr>
              <a:t>we’ll grab a Together Mode pic with everyone who wants to be seen to be here.</a:t>
            </a:r>
          </a:p>
          <a:p>
            <a:endParaRPr lang="en-US" sz="3200">
              <a:latin typeface="+mn-lt"/>
            </a:endParaRPr>
          </a:p>
          <a:p>
            <a:pPr marL="0" indent="0">
              <a:buNone/>
            </a:pPr>
            <a:r>
              <a:rPr lang="en-US" sz="3200">
                <a:latin typeface="+mn-lt"/>
              </a:rPr>
              <a:t>We are together in this as a community!</a:t>
            </a:r>
            <a:endParaRPr lang="en-FI" sz="3200">
              <a:latin typeface="+mn-lt"/>
            </a:endParaRPr>
          </a:p>
        </p:txBody>
      </p:sp>
      <p:pic>
        <p:nvPicPr>
          <p:cNvPr id="5" name="Graphic 4" descr="Sparkling Heart">
            <a:extLst>
              <a:ext uri="{FF2B5EF4-FFF2-40B4-BE49-F238E27FC236}">
                <a16:creationId xmlns:a16="http://schemas.microsoft.com/office/drawing/2014/main" id="{68BE2507-68D6-42C2-85D5-62C79D1694D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20943457">
            <a:off x="3969800" y="5323491"/>
            <a:ext cx="1323363" cy="1323363"/>
          </a:xfrm>
          <a:prstGeom prst="rect">
            <a:avLst/>
          </a:prstGeom>
        </p:spPr>
      </p:pic>
    </p:spTree>
    <p:extLst>
      <p:ext uri="{BB962C8B-B14F-4D97-AF65-F5344CB8AC3E}">
        <p14:creationId xmlns:p14="http://schemas.microsoft.com/office/powerpoint/2010/main" val="3026554354"/>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2158D00F-8127-4BEF-AA94-A75E7D49EB7B}"/>
              </a:ext>
            </a:extLst>
          </p:cNvPr>
          <p:cNvSpPr/>
          <p:nvPr/>
        </p:nvSpPr>
        <p:spPr bwMode="auto">
          <a:xfrm>
            <a:off x="6123710" y="2087416"/>
            <a:ext cx="6144054" cy="4738255"/>
          </a:xfrm>
          <a:prstGeom prst="rect">
            <a:avLst/>
          </a:prstGeom>
          <a:solidFill>
            <a:srgbClr val="EAF4FC"/>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err="1">
              <a:gradFill>
                <a:gsLst>
                  <a:gs pos="0">
                    <a:srgbClr val="FFFFFF"/>
                  </a:gs>
                  <a:gs pos="100000">
                    <a:srgbClr val="FFFFFF"/>
                  </a:gs>
                </a:gsLst>
                <a:lin ang="5400000" scaled="0"/>
              </a:gradFill>
              <a:ea typeface="Segoe UI" pitchFamily="34" charset="0"/>
              <a:cs typeface="Segoe UI" pitchFamily="34" charset="0"/>
            </a:endParaRPr>
          </a:p>
        </p:txBody>
      </p:sp>
      <p:sp>
        <p:nvSpPr>
          <p:cNvPr id="3" name="Rectangle 2">
            <a:extLst>
              <a:ext uri="{FF2B5EF4-FFF2-40B4-BE49-F238E27FC236}">
                <a16:creationId xmlns:a16="http://schemas.microsoft.com/office/drawing/2014/main" id="{0A5159A6-97DD-4B54-96ED-4154691B295F}"/>
              </a:ext>
            </a:extLst>
          </p:cNvPr>
          <p:cNvSpPr/>
          <p:nvPr/>
        </p:nvSpPr>
        <p:spPr bwMode="auto">
          <a:xfrm>
            <a:off x="357771" y="291144"/>
            <a:ext cx="2729962" cy="461726"/>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400" b="1" spc="300">
                <a:gradFill>
                  <a:gsLst>
                    <a:gs pos="0">
                      <a:srgbClr val="FFFFFF"/>
                    </a:gs>
                    <a:gs pos="100000">
                      <a:srgbClr val="FFFFFF"/>
                    </a:gs>
                  </a:gsLst>
                  <a:lin ang="5400000" scaled="0"/>
                </a:gradFill>
                <a:latin typeface="Segoe UI Black" panose="020B0A02040204020203" pitchFamily="34" charset="0"/>
                <a:ea typeface="Segoe UI Black" panose="020B0A02040204020203" pitchFamily="34" charset="0"/>
                <a:cs typeface="Segoe UI Semibold" panose="020B0702040204020203" pitchFamily="34" charset="0"/>
              </a:rPr>
              <a:t>DISCUSSION</a:t>
            </a:r>
          </a:p>
        </p:txBody>
      </p:sp>
      <p:sp>
        <p:nvSpPr>
          <p:cNvPr id="8" name="TextBox 7">
            <a:extLst>
              <a:ext uri="{FF2B5EF4-FFF2-40B4-BE49-F238E27FC236}">
                <a16:creationId xmlns:a16="http://schemas.microsoft.com/office/drawing/2014/main" id="{C3FCD026-3DAE-4A55-B71E-B1AF385E8369}"/>
              </a:ext>
            </a:extLst>
          </p:cNvPr>
          <p:cNvSpPr txBox="1"/>
          <p:nvPr/>
        </p:nvSpPr>
        <p:spPr>
          <a:xfrm>
            <a:off x="251835" y="942894"/>
            <a:ext cx="5475867" cy="5192191"/>
          </a:xfrm>
          <a:prstGeom prst="rect">
            <a:avLst/>
          </a:prstGeom>
          <a:noFill/>
        </p:spPr>
        <p:txBody>
          <a:bodyPr wrap="square" lIns="182880" tIns="146304" rIns="182880" bIns="146304" rtlCol="0">
            <a:spAutoFit/>
          </a:bodyPr>
          <a:lstStyle/>
          <a:p>
            <a:pPr>
              <a:lnSpc>
                <a:spcPct val="90000"/>
              </a:lnSpc>
              <a:spcAft>
                <a:spcPts val="600"/>
              </a:spcAft>
            </a:pPr>
            <a:r>
              <a:rPr lang="en-GB" sz="6000">
                <a:latin typeface="Segoe UI Semibold" panose="020B0702040204020203" pitchFamily="34" charset="0"/>
                <a:cs typeface="Segoe UI Semibold" panose="020B0702040204020203" pitchFamily="34" charset="0"/>
              </a:rPr>
              <a:t>Advanced Content Management</a:t>
            </a:r>
            <a:br>
              <a:rPr lang="en-GB" sz="6000">
                <a:latin typeface="Segoe UI Semibold" panose="020B0702040204020203" pitchFamily="34" charset="0"/>
                <a:cs typeface="Segoe UI Semibold" panose="020B0702040204020203" pitchFamily="34" charset="0"/>
              </a:rPr>
            </a:br>
            <a:endParaRPr lang="en-GB" sz="6000">
              <a:latin typeface="Segoe UI Semibold" panose="020B0702040204020203" pitchFamily="34" charset="0"/>
              <a:cs typeface="Segoe UI Semibold" panose="020B0702040204020203" pitchFamily="34" charset="0"/>
            </a:endParaRPr>
          </a:p>
          <a:p>
            <a:pPr>
              <a:lnSpc>
                <a:spcPct val="90000"/>
              </a:lnSpc>
              <a:spcAft>
                <a:spcPts val="600"/>
              </a:spcAft>
            </a:pPr>
            <a:r>
              <a:rPr lang="en-GB" sz="5400" b="1">
                <a:solidFill>
                  <a:schemeClr val="accent1"/>
                </a:solidFill>
                <a:latin typeface="Segoe UI Semibold" panose="020B0702040204020203" pitchFamily="34" charset="0"/>
                <a:cs typeface="Segoe UI Semibold" panose="020B0702040204020203" pitchFamily="34" charset="0"/>
              </a:rPr>
              <a:t>Retention &amp; Compliance</a:t>
            </a:r>
            <a:endParaRPr lang="en-US" sz="5400" b="1">
              <a:solidFill>
                <a:schemeClr val="accent1"/>
              </a:solidFill>
              <a:latin typeface="Segoe UI Semibold" panose="020B0702040204020203" pitchFamily="34" charset="0"/>
              <a:cs typeface="Segoe UI Semibold" panose="020B0702040204020203" pitchFamily="34" charset="0"/>
            </a:endParaRPr>
          </a:p>
        </p:txBody>
      </p:sp>
      <p:grpSp>
        <p:nvGrpSpPr>
          <p:cNvPr id="2" name="Group 1">
            <a:extLst>
              <a:ext uri="{FF2B5EF4-FFF2-40B4-BE49-F238E27FC236}">
                <a16:creationId xmlns:a16="http://schemas.microsoft.com/office/drawing/2014/main" id="{4CB9B377-C7FA-44B5-8A59-8BC272687792}"/>
              </a:ext>
            </a:extLst>
          </p:cNvPr>
          <p:cNvGrpSpPr/>
          <p:nvPr/>
        </p:nvGrpSpPr>
        <p:grpSpPr>
          <a:xfrm>
            <a:off x="6259044" y="2248217"/>
            <a:ext cx="6036428" cy="4549746"/>
            <a:chOff x="1513421" y="-103263"/>
            <a:chExt cx="9345113" cy="7502441"/>
          </a:xfrm>
        </p:grpSpPr>
        <p:sp>
          <p:nvSpPr>
            <p:cNvPr id="7" name="Rectangle 6">
              <a:extLst>
                <a:ext uri="{FF2B5EF4-FFF2-40B4-BE49-F238E27FC236}">
                  <a16:creationId xmlns:a16="http://schemas.microsoft.com/office/drawing/2014/main" id="{DA8082E2-0930-41BE-BCE8-46099BAD5D05}"/>
                </a:ext>
              </a:extLst>
            </p:cNvPr>
            <p:cNvSpPr/>
            <p:nvPr/>
          </p:nvSpPr>
          <p:spPr bwMode="auto">
            <a:xfrm>
              <a:off x="5364392" y="-103263"/>
              <a:ext cx="2729962" cy="461726"/>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b="1" spc="300">
                  <a:gradFill>
                    <a:gsLst>
                      <a:gs pos="0">
                        <a:srgbClr val="FFFFFF"/>
                      </a:gs>
                      <a:gs pos="100000">
                        <a:srgbClr val="FFFFFF"/>
                      </a:gs>
                    </a:gsLst>
                    <a:lin ang="5400000" scaled="0"/>
                  </a:gradFill>
                  <a:latin typeface="Segoe UI Black" panose="020B0A02040204020203" pitchFamily="34" charset="0"/>
                  <a:ea typeface="Segoe UI Black" panose="020B0A02040204020203" pitchFamily="34" charset="0"/>
                  <a:cs typeface="Segoe UI Semibold" panose="020B0702040204020203" pitchFamily="34" charset="0"/>
                </a:rPr>
                <a:t>PROTOCOL</a:t>
              </a:r>
            </a:p>
          </p:txBody>
        </p:sp>
        <p:pic>
          <p:nvPicPr>
            <p:cNvPr id="9" name="Picture 8" descr="Graphical user interface, application&#10;&#10;Description automatically generated">
              <a:extLst>
                <a:ext uri="{FF2B5EF4-FFF2-40B4-BE49-F238E27FC236}">
                  <a16:creationId xmlns:a16="http://schemas.microsoft.com/office/drawing/2014/main" id="{E41052D0-D3AE-41DD-BA40-2005974D66E3}"/>
                </a:ext>
              </a:extLst>
            </p:cNvPr>
            <p:cNvPicPr>
              <a:picLocks noChangeAspect="1"/>
            </p:cNvPicPr>
            <p:nvPr/>
          </p:nvPicPr>
          <p:blipFill>
            <a:blip r:embed="rId3"/>
            <a:stretch>
              <a:fillRect/>
            </a:stretch>
          </p:blipFill>
          <p:spPr>
            <a:xfrm>
              <a:off x="1513421" y="2851492"/>
              <a:ext cx="9077124" cy="1769864"/>
            </a:xfrm>
            <a:prstGeom prst="rect">
              <a:avLst/>
            </a:prstGeom>
          </p:spPr>
        </p:pic>
        <p:cxnSp>
          <p:nvCxnSpPr>
            <p:cNvPr id="10" name="Straight Arrow Connector 9">
              <a:extLst>
                <a:ext uri="{FF2B5EF4-FFF2-40B4-BE49-F238E27FC236}">
                  <a16:creationId xmlns:a16="http://schemas.microsoft.com/office/drawing/2014/main" id="{8F20A481-4BEF-49B7-A990-24C768382437}"/>
                </a:ext>
              </a:extLst>
            </p:cNvPr>
            <p:cNvCxnSpPr/>
            <p:nvPr/>
          </p:nvCxnSpPr>
          <p:spPr>
            <a:xfrm>
              <a:off x="5379523" y="1911931"/>
              <a:ext cx="0" cy="783771"/>
            </a:xfrm>
            <a:prstGeom prst="straightConnector1">
              <a:avLst/>
            </a:prstGeom>
            <a:ln w="57150">
              <a:solidFill>
                <a:srgbClr val="1973B9"/>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F0C70140-943A-46A0-89D4-714769AC39DF}"/>
                </a:ext>
              </a:extLst>
            </p:cNvPr>
            <p:cNvSpPr txBox="1"/>
            <p:nvPr/>
          </p:nvSpPr>
          <p:spPr>
            <a:xfrm>
              <a:off x="7360431" y="463330"/>
              <a:ext cx="3498103" cy="873471"/>
            </a:xfrm>
            <a:prstGeom prst="rect">
              <a:avLst/>
            </a:prstGeom>
            <a:noFill/>
          </p:spPr>
          <p:txBody>
            <a:bodyPr wrap="square" lIns="182880" tIns="146304" rIns="182880" bIns="146304" rtlCol="0">
              <a:spAutoFit/>
            </a:bodyPr>
            <a:lstStyle/>
            <a:p>
              <a:pPr algn="ctr">
                <a:lnSpc>
                  <a:spcPct val="90000"/>
                </a:lnSpc>
                <a:spcAft>
                  <a:spcPts val="600"/>
                </a:spcAft>
              </a:pPr>
              <a:r>
                <a:rPr lang="en-US">
                  <a:gradFill>
                    <a:gsLst>
                      <a:gs pos="2917">
                        <a:schemeClr val="tx1"/>
                      </a:gs>
                      <a:gs pos="30000">
                        <a:schemeClr val="tx1"/>
                      </a:gs>
                    </a:gsLst>
                    <a:lin ang="5400000" scaled="0"/>
                  </a:gradFill>
                </a:rPr>
                <a:t>Come off mute and share your thoughts</a:t>
              </a:r>
            </a:p>
          </p:txBody>
        </p:sp>
        <p:cxnSp>
          <p:nvCxnSpPr>
            <p:cNvPr id="12" name="Straight Arrow Connector 11">
              <a:extLst>
                <a:ext uri="{FF2B5EF4-FFF2-40B4-BE49-F238E27FC236}">
                  <a16:creationId xmlns:a16="http://schemas.microsoft.com/office/drawing/2014/main" id="{1E5A1844-A493-4EC3-BB4A-5225995B7105}"/>
                </a:ext>
              </a:extLst>
            </p:cNvPr>
            <p:cNvCxnSpPr/>
            <p:nvPr/>
          </p:nvCxnSpPr>
          <p:spPr>
            <a:xfrm>
              <a:off x="4522521" y="1911930"/>
              <a:ext cx="0" cy="783771"/>
            </a:xfrm>
            <a:prstGeom prst="straightConnector1">
              <a:avLst/>
            </a:prstGeom>
            <a:ln w="57150">
              <a:solidFill>
                <a:srgbClr val="1973B9"/>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8D38BD4A-2F60-4652-8D75-9F6A17AA3348}"/>
                </a:ext>
              </a:extLst>
            </p:cNvPr>
            <p:cNvCxnSpPr>
              <a:cxnSpLocks/>
              <a:stCxn id="18" idx="0"/>
            </p:cNvCxnSpPr>
            <p:nvPr/>
          </p:nvCxnSpPr>
          <p:spPr>
            <a:xfrm flipV="1">
              <a:off x="5379523" y="4748153"/>
              <a:ext cx="0" cy="999394"/>
            </a:xfrm>
            <a:prstGeom prst="straightConnector1">
              <a:avLst/>
            </a:prstGeom>
            <a:ln w="57150">
              <a:solidFill>
                <a:srgbClr val="1973B9"/>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3B4DB961-BB5B-424A-BC78-65FE2DEEED19}"/>
                </a:ext>
              </a:extLst>
            </p:cNvPr>
            <p:cNvCxnSpPr>
              <a:cxnSpLocks/>
            </p:cNvCxnSpPr>
            <p:nvPr/>
          </p:nvCxnSpPr>
          <p:spPr>
            <a:xfrm flipV="1">
              <a:off x="8249393" y="4081157"/>
              <a:ext cx="0" cy="666997"/>
            </a:xfrm>
            <a:prstGeom prst="straightConnector1">
              <a:avLst/>
            </a:prstGeom>
            <a:ln w="57150">
              <a:solidFill>
                <a:srgbClr val="1973B9"/>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211FF96B-9108-457A-9AE1-902EDE65BE66}"/>
                </a:ext>
              </a:extLst>
            </p:cNvPr>
            <p:cNvCxnSpPr/>
            <p:nvPr/>
          </p:nvCxnSpPr>
          <p:spPr>
            <a:xfrm>
              <a:off x="9130146" y="1911930"/>
              <a:ext cx="0" cy="783771"/>
            </a:xfrm>
            <a:prstGeom prst="straightConnector1">
              <a:avLst/>
            </a:prstGeom>
            <a:ln w="57150">
              <a:solidFill>
                <a:srgbClr val="1973B9"/>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F65EFC51-8990-4B5A-8C77-3D01D6DF1E91}"/>
                </a:ext>
              </a:extLst>
            </p:cNvPr>
            <p:cNvSpPr txBox="1"/>
            <p:nvPr/>
          </p:nvSpPr>
          <p:spPr>
            <a:xfrm>
              <a:off x="2376331" y="445097"/>
              <a:ext cx="5030206" cy="1651631"/>
            </a:xfrm>
            <a:prstGeom prst="rect">
              <a:avLst/>
            </a:prstGeom>
            <a:noFill/>
          </p:spPr>
          <p:txBody>
            <a:bodyPr wrap="square" lIns="182880" tIns="146304" rIns="182880" bIns="146304" rtlCol="0">
              <a:spAutoFit/>
            </a:bodyPr>
            <a:lstStyle/>
            <a:p>
              <a:pPr algn="ctr">
                <a:lnSpc>
                  <a:spcPct val="90000"/>
                </a:lnSpc>
                <a:spcAft>
                  <a:spcPts val="600"/>
                </a:spcAft>
              </a:pPr>
              <a:r>
                <a:rPr lang="en-US">
                  <a:gradFill>
                    <a:gsLst>
                      <a:gs pos="2917">
                        <a:schemeClr val="tx1"/>
                      </a:gs>
                      <a:gs pos="30000">
                        <a:schemeClr val="tx1"/>
                      </a:gs>
                    </a:gsLst>
                    <a:lin ang="5400000" scaled="0"/>
                  </a:gradFill>
                </a:rPr>
                <a:t>Visually emote and support</a:t>
              </a:r>
              <a:br>
                <a:rPr lang="en-US">
                  <a:gradFill>
                    <a:gsLst>
                      <a:gs pos="2917">
                        <a:schemeClr val="tx1"/>
                      </a:gs>
                      <a:gs pos="30000">
                        <a:schemeClr val="tx1"/>
                      </a:gs>
                    </a:gsLst>
                    <a:lin ang="5400000" scaled="0"/>
                  </a:gradFill>
                </a:rPr>
              </a:br>
              <a:r>
                <a:rPr lang="en-US">
                  <a:gradFill>
                    <a:gsLst>
                      <a:gs pos="2917">
                        <a:schemeClr val="tx1"/>
                      </a:gs>
                      <a:gs pos="30000">
                        <a:schemeClr val="tx1"/>
                      </a:gs>
                    </a:gsLst>
                    <a:lin ang="5400000" scaled="0"/>
                  </a:gradFill>
                </a:rPr>
                <a:t>Share reactions while others are speaking</a:t>
              </a:r>
            </a:p>
          </p:txBody>
        </p:sp>
        <p:sp>
          <p:nvSpPr>
            <p:cNvPr id="17" name="TextBox 16">
              <a:extLst>
                <a:ext uri="{FF2B5EF4-FFF2-40B4-BE49-F238E27FC236}">
                  <a16:creationId xmlns:a16="http://schemas.microsoft.com/office/drawing/2014/main" id="{AC48ABDB-98DB-41A3-9A87-710C065D3F14}"/>
                </a:ext>
              </a:extLst>
            </p:cNvPr>
            <p:cNvSpPr txBox="1"/>
            <p:nvPr/>
          </p:nvSpPr>
          <p:spPr>
            <a:xfrm>
              <a:off x="6268485" y="4707988"/>
              <a:ext cx="3961818" cy="1256994"/>
            </a:xfrm>
            <a:prstGeom prst="rect">
              <a:avLst/>
            </a:prstGeom>
            <a:noFill/>
          </p:spPr>
          <p:txBody>
            <a:bodyPr wrap="square" lIns="182880" tIns="146304" rIns="182880" bIns="146304" rtlCol="0">
              <a:spAutoFit/>
            </a:bodyPr>
            <a:lstStyle/>
            <a:p>
              <a:pPr algn="ctr">
                <a:lnSpc>
                  <a:spcPct val="90000"/>
                </a:lnSpc>
                <a:spcAft>
                  <a:spcPts val="600"/>
                </a:spcAft>
              </a:pPr>
              <a:r>
                <a:rPr lang="en-US">
                  <a:gradFill>
                    <a:gsLst>
                      <a:gs pos="2917">
                        <a:schemeClr val="tx1"/>
                      </a:gs>
                      <a:gs pos="30000">
                        <a:schemeClr val="tx1"/>
                      </a:gs>
                    </a:gsLst>
                    <a:lin ang="5400000" scaled="0"/>
                  </a:gradFill>
                </a:rPr>
                <a:t>Share your camera</a:t>
              </a:r>
              <a:br>
                <a:rPr lang="en-US">
                  <a:gradFill>
                    <a:gsLst>
                      <a:gs pos="2917">
                        <a:schemeClr val="tx1"/>
                      </a:gs>
                      <a:gs pos="30000">
                        <a:schemeClr val="tx1"/>
                      </a:gs>
                    </a:gsLst>
                    <a:lin ang="5400000" scaled="0"/>
                  </a:gradFill>
                </a:rPr>
              </a:br>
              <a:r>
                <a:rPr lang="en-US">
                  <a:gradFill>
                    <a:gsLst>
                      <a:gs pos="2917">
                        <a:schemeClr val="tx1"/>
                      </a:gs>
                      <a:gs pos="30000">
                        <a:schemeClr val="tx1"/>
                      </a:gs>
                    </a:gsLst>
                    <a:lin ang="5400000" scaled="0"/>
                  </a:gradFill>
                </a:rPr>
                <a:t>(don’t be shy)</a:t>
              </a:r>
            </a:p>
          </p:txBody>
        </p:sp>
        <p:sp>
          <p:nvSpPr>
            <p:cNvPr id="18" name="TextBox 17">
              <a:extLst>
                <a:ext uri="{FF2B5EF4-FFF2-40B4-BE49-F238E27FC236}">
                  <a16:creationId xmlns:a16="http://schemas.microsoft.com/office/drawing/2014/main" id="{11497E3B-6B9E-470D-B35C-9FBA0E240742}"/>
                </a:ext>
              </a:extLst>
            </p:cNvPr>
            <p:cNvSpPr txBox="1"/>
            <p:nvPr/>
          </p:nvSpPr>
          <p:spPr>
            <a:xfrm>
              <a:off x="2848197" y="5747547"/>
              <a:ext cx="5062652" cy="1651631"/>
            </a:xfrm>
            <a:prstGeom prst="rect">
              <a:avLst/>
            </a:prstGeom>
            <a:noFill/>
          </p:spPr>
          <p:txBody>
            <a:bodyPr wrap="square" lIns="182880" tIns="146304" rIns="182880" bIns="146304" rtlCol="0">
              <a:spAutoFit/>
            </a:bodyPr>
            <a:lstStyle/>
            <a:p>
              <a:pPr algn="ctr">
                <a:lnSpc>
                  <a:spcPct val="90000"/>
                </a:lnSpc>
                <a:spcAft>
                  <a:spcPts val="600"/>
                </a:spcAft>
              </a:pPr>
              <a:r>
                <a:rPr lang="en-US">
                  <a:gradFill>
                    <a:gsLst>
                      <a:gs pos="2917">
                        <a:schemeClr val="tx1"/>
                      </a:gs>
                      <a:gs pos="30000">
                        <a:schemeClr val="tx1"/>
                      </a:gs>
                    </a:gsLst>
                    <a:lin ang="5400000" scaled="0"/>
                  </a:gradFill>
                </a:rPr>
                <a:t>Raise your hand to say your piece </a:t>
              </a:r>
              <a:br>
                <a:rPr lang="en-US">
                  <a:gradFill>
                    <a:gsLst>
                      <a:gs pos="2917">
                        <a:schemeClr val="tx1"/>
                      </a:gs>
                      <a:gs pos="30000">
                        <a:schemeClr val="tx1"/>
                      </a:gs>
                    </a:gsLst>
                    <a:lin ang="5400000" scaled="0"/>
                  </a:gradFill>
                </a:rPr>
              </a:br>
              <a:r>
                <a:rPr lang="en-US">
                  <a:gradFill>
                    <a:gsLst>
                      <a:gs pos="2917">
                        <a:schemeClr val="tx1"/>
                      </a:gs>
                      <a:gs pos="30000">
                        <a:schemeClr val="tx1"/>
                      </a:gs>
                    </a:gsLst>
                    <a:lin ang="5400000" scaled="0"/>
                  </a:gradFill>
                </a:rPr>
                <a:t>(and put it down again!)</a:t>
              </a:r>
            </a:p>
          </p:txBody>
        </p:sp>
      </p:grpSp>
    </p:spTree>
    <p:extLst>
      <p:ext uri="{BB962C8B-B14F-4D97-AF65-F5344CB8AC3E}">
        <p14:creationId xmlns:p14="http://schemas.microsoft.com/office/powerpoint/2010/main" val="587859452"/>
      </p:ext>
    </p:extLst>
  </p:cSld>
  <p:clrMapOvr>
    <a:masterClrMapping/>
  </p:clrMapOvr>
  <p:transition spd="med">
    <p:fade/>
  </p:transition>
</p:sld>
</file>

<file path=ppt/theme/theme1.xml><?xml version="1.0" encoding="utf-8"?>
<a:theme xmlns:a="http://schemas.openxmlformats.org/drawingml/2006/main" name="Standard bulletted text">
  <a:themeElements>
    <a:clrScheme name="M365 PnP">
      <a:dk1>
        <a:srgbClr val="2F2F2F"/>
      </a:dk1>
      <a:lt1>
        <a:srgbClr val="E6E6E6"/>
      </a:lt1>
      <a:dk2>
        <a:srgbClr val="2F2F2F"/>
      </a:dk2>
      <a:lt2>
        <a:srgbClr val="FFFFFF"/>
      </a:lt2>
      <a:accent1>
        <a:srgbClr val="1973B9"/>
      </a:accent1>
      <a:accent2>
        <a:srgbClr val="03787C"/>
      </a:accent2>
      <a:accent3>
        <a:srgbClr val="D83B01"/>
      </a:accent3>
      <a:accent4>
        <a:srgbClr val="5C2D91"/>
      </a:accent4>
      <a:accent5>
        <a:srgbClr val="2F2F2F"/>
      </a:accent5>
      <a:accent6>
        <a:srgbClr val="D2D2D2"/>
      </a:accent6>
      <a:hlink>
        <a:srgbClr val="1973B9"/>
      </a:hlink>
      <a:folHlink>
        <a:srgbClr val="1973B9"/>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48731B8D-71DF-4B59-9B29-9A7728FB6D81}" vid="{61BA5E4D-07DE-4EBA-A570-6F980534730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9EF993B44EF7594681A08E0B31A65FE8" ma:contentTypeVersion="17" ma:contentTypeDescription="Create a new document." ma:contentTypeScope="" ma:versionID="f10e30fee840ba217c5ca7ce9886c367">
  <xsd:schema xmlns:xsd="http://www.w3.org/2001/XMLSchema" xmlns:xs="http://www.w3.org/2001/XMLSchema" xmlns:p="http://schemas.microsoft.com/office/2006/metadata/properties" xmlns:ns2="a79e9eb2-e8b5-4da4-a99d-e60e7d4ffe7f" xmlns:ns3="4599b17f-7814-4a3d-9acb-8dbcbdaad473" xmlns:ns4="d591a979-0bac-4b23-9603-e6fb7f7a49be" targetNamespace="http://schemas.microsoft.com/office/2006/metadata/properties" ma:root="true" ma:fieldsID="f7aeb4d34fda021e005abbe5c5f38a8b" ns2:_="" ns3:_="" ns4:_="">
    <xsd:import namespace="a79e9eb2-e8b5-4da4-a99d-e60e7d4ffe7f"/>
    <xsd:import namespace="4599b17f-7814-4a3d-9acb-8dbcbdaad473"/>
    <xsd:import namespace="d591a979-0bac-4b23-9603-e6fb7f7a49be"/>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AutoTags" minOccurs="0"/>
                <xsd:element ref="ns2:MediaServiceOCR" minOccurs="0"/>
                <xsd:element ref="ns2:MediaServiceGenerationTime" minOccurs="0"/>
                <xsd:element ref="ns2:MediaServiceEventHashCode" minOccurs="0"/>
                <xsd:element ref="ns3:SharedWithUsers" minOccurs="0"/>
                <xsd:element ref="ns3:SharedWithDetails" minOccurs="0"/>
                <xsd:element ref="ns2:Document_x0020_Status" minOccurs="0"/>
                <xsd:element ref="ns3:TaxKeywordTaxHTField" minOccurs="0"/>
                <xsd:element ref="ns4:TaxCatchAll" minOccurs="0"/>
                <xsd:element ref="ns2:MediaServiceDateTaken" minOccurs="0"/>
                <xsd:element ref="ns2:MediaServiceLocation" minOccurs="0"/>
                <xsd:element ref="ns2:Categor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79e9eb2-e8b5-4da4-a99d-e60e7d4ffe7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Document_x0020_Status" ma:index="18" nillable="true" ma:displayName="Document Status" ma:format="Dropdown" ma:internalName="Document_x0020_Status">
      <xsd:simpleType>
        <xsd:union memberTypes="dms:Text">
          <xsd:simpleType>
            <xsd:restriction base="dms:Choice">
              <xsd:enumeration value="Pre-Draft"/>
              <xsd:enumeration value="In Progress"/>
              <xsd:enumeration value="Ready to Git"/>
              <xsd:enumeration value="Added to Git"/>
              <xsd:enumeration value="Update Git"/>
              <xsd:enumeration value="N/A"/>
            </xsd:restriction>
          </xsd:simpleType>
        </xsd:union>
      </xsd:simpleType>
    </xsd:element>
    <xsd:element name="MediaServiceDateTaken" ma:index="22" nillable="true" ma:displayName="MediaServiceDateTaken" ma:hidden="true" ma:internalName="MediaServiceDateTaken" ma:readOnly="true">
      <xsd:simpleType>
        <xsd:restriction base="dms:Text"/>
      </xsd:simpleType>
    </xsd:element>
    <xsd:element name="MediaServiceLocation" ma:index="23" nillable="true" ma:displayName="Location" ma:internalName="MediaServiceLocation" ma:readOnly="true">
      <xsd:simpleType>
        <xsd:restriction base="dms:Text"/>
      </xsd:simpleType>
    </xsd:element>
    <xsd:element name="Category" ma:index="24" nillable="true" ma:displayName="Category" ma:description="Type or purpose of document" ma:format="Dropdown" ma:internalName="Category">
      <xsd:simpleType>
        <xsd:union memberTypes="dms:Text">
          <xsd:simpleType>
            <xsd:restriction base="dms:Choice">
              <xsd:enumeration value="Competency"/>
              <xsd:enumeration value="Elevate"/>
              <xsd:enumeration value="Principle"/>
              <xsd:enumeration value="Presentation"/>
              <xsd:enumeration value="Supporting info"/>
              <xsd:enumeration value="Tool"/>
              <xsd:enumeration value="Template"/>
              <xsd:enumeration value="Other"/>
            </xsd:restriction>
          </xsd:simpleType>
        </xsd:union>
      </xsd:simpleType>
    </xsd:element>
  </xsd:schema>
  <xsd:schema xmlns:xsd="http://www.w3.org/2001/XMLSchema" xmlns:xs="http://www.w3.org/2001/XMLSchema" xmlns:dms="http://schemas.microsoft.com/office/2006/documentManagement/types" xmlns:pc="http://schemas.microsoft.com/office/infopath/2007/PartnerControls" targetNamespace="4599b17f-7814-4a3d-9acb-8dbcbdaad473"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element name="TaxKeywordTaxHTField" ma:index="20" nillable="true" ma:taxonomy="true" ma:internalName="TaxKeywordTaxHTField" ma:taxonomyFieldName="TaxKeyword" ma:displayName="Enterprise Keywords" ma:fieldId="{23f27201-bee3-471e-b2e7-b64fd8b7ca38}" ma:taxonomyMulti="true" ma:sspId="c706dc76-2335-4c47-941e-db163a112710" ma:termSetId="00000000-0000-0000-0000-000000000000" ma:anchorId="00000000-0000-0000-0000-000000000000" ma:open="true" ma:isKeyword="tru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d591a979-0bac-4b23-9603-e6fb7f7a49be" elementFormDefault="qualified">
    <xsd:import namespace="http://schemas.microsoft.com/office/2006/documentManagement/types"/>
    <xsd:import namespace="http://schemas.microsoft.com/office/infopath/2007/PartnerControls"/>
    <xsd:element name="TaxCatchAll" ma:index="21" nillable="true" ma:displayName="Taxonomy Catch All Column" ma:hidden="true" ma:list="{2bb1effd-0e51-48b8-b723-533916a1f2dd}" ma:internalName="TaxCatchAll" ma:showField="CatchAllData" ma:web="4599b17f-7814-4a3d-9acb-8dbcbdaad473">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a79e9eb2-e8b5-4da4-a99d-e60e7d4ffe7f" xsi:nil="true"/>
    <TaxKeywordTaxHTField xmlns="4599b17f-7814-4a3d-9acb-8dbcbdaad473">
      <Terms xmlns="http://schemas.microsoft.com/office/infopath/2007/PartnerControls">
        <TermInfo xmlns="http://schemas.microsoft.com/office/infopath/2007/PartnerControls">
          <TermName xmlns="http://schemas.microsoft.com/office/infopath/2007/PartnerControls">Compliance</TermName>
          <TermId xmlns="http://schemas.microsoft.com/office/infopath/2007/PartnerControls">52e94dbb-a414-4e0a-a229-97e63a8a5de4</TermId>
        </TermInfo>
        <TermInfo xmlns="http://schemas.microsoft.com/office/infopath/2007/PartnerControls">
          <TermName xmlns="http://schemas.microsoft.com/office/infopath/2007/PartnerControls">Content Competency</TermName>
          <TermId xmlns="http://schemas.microsoft.com/office/infopath/2007/PartnerControls">6bd48f08-98bd-4772-a384-42a3d2053dff</TermId>
        </TermInfo>
        <TermInfo xmlns="http://schemas.microsoft.com/office/infopath/2007/PartnerControls">
          <TermName xmlns="http://schemas.microsoft.com/office/infopath/2007/PartnerControls">Retention</TermName>
          <TermId xmlns="http://schemas.microsoft.com/office/infopath/2007/PartnerControls">3a3a95a6-4fa5-47ed-9716-bde1e48f7a89</TermId>
        </TermInfo>
      </Terms>
    </TaxKeywordTaxHTField>
    <Document_x0020_Status xmlns="a79e9eb2-e8b5-4da4-a99d-e60e7d4ffe7f">Complete</Document_x0020_Status>
    <TaxCatchAll xmlns="d591a979-0bac-4b23-9603-e6fb7f7a49be">
      <Value>20</Value>
      <Value>16</Value>
      <Value>15</Value>
    </TaxCatchAll>
    <Category xmlns="a79e9eb2-e8b5-4da4-a99d-e60e7d4ffe7f">Presentation</Category>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FAFC461-E9A9-439A-94C3-0B132AE4D00F}">
  <ds:schemaRefs>
    <ds:schemaRef ds:uri="4599b17f-7814-4a3d-9acb-8dbcbdaad473"/>
    <ds:schemaRef ds:uri="a79e9eb2-e8b5-4da4-a99d-e60e7d4ffe7f"/>
    <ds:schemaRef ds:uri="d591a979-0bac-4b23-9603-e6fb7f7a49be"/>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F990F116-B58F-4255-B05B-DA3808E0E5C6}">
  <ds:schemaRefs>
    <ds:schemaRef ds:uri="4599b17f-7814-4a3d-9acb-8dbcbdaad473"/>
    <ds:schemaRef ds:uri="a79e9eb2-e8b5-4da4-a99d-e60e7d4ffe7f"/>
    <ds:schemaRef ds:uri="d591a979-0bac-4b23-9603-e6fb7f7a49be"/>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Metadata/LabelInfo.xml><?xml version="1.0" encoding="utf-8"?>
<clbl:labelList xmlns:clbl="http://schemas.microsoft.com/office/2020/mipLabelMetadata">
  <clbl:label id="{72f988bf-86f1-41af-91ab-2d7cd011db47}" enabled="0" method="" siteId="{72f988bf-86f1-41af-91ab-2d7cd011db47}" removed="1"/>
</clbl:labelList>
</file>

<file path=docProps/app.xml><?xml version="1.0" encoding="utf-8"?>
<Properties xmlns="http://schemas.openxmlformats.org/officeDocument/2006/extended-properties" xmlns:vt="http://schemas.openxmlformats.org/officeDocument/2006/docPropsVTypes">
  <TotalTime>0</TotalTime>
  <Words>4359</Words>
  <Application>Microsoft Office PowerPoint</Application>
  <PresentationFormat>Custom</PresentationFormat>
  <Paragraphs>648</Paragraphs>
  <Slides>26</Slides>
  <Notes>20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26</vt:i4>
      </vt:variant>
    </vt:vector>
  </HeadingPairs>
  <TitlesOfParts>
    <vt:vector size="38" baseType="lpstr">
      <vt:lpstr>Arial</vt:lpstr>
      <vt:lpstr>Calibri</vt:lpstr>
      <vt:lpstr>Consolas</vt:lpstr>
      <vt:lpstr>Open Sans</vt:lpstr>
      <vt:lpstr>Roboto</vt:lpstr>
      <vt:lpstr>Segoe UI</vt:lpstr>
      <vt:lpstr>Segoe UI Black</vt:lpstr>
      <vt:lpstr>Segoe UI Light</vt:lpstr>
      <vt:lpstr>Segoe UI Semibold</vt:lpstr>
      <vt:lpstr>Verdana</vt:lpstr>
      <vt:lpstr>Wingdings</vt:lpstr>
      <vt:lpstr>Standard bulletted text</vt:lpstr>
      <vt:lpstr>Maturity Model for Microsoft 365  Practitioners</vt:lpstr>
      <vt:lpstr>PowerPoint Presentation</vt:lpstr>
      <vt:lpstr>The approach and articles on Microsoft Docs </vt:lpstr>
      <vt:lpstr>MM4M365 provides benchmarks to measure your organization</vt:lpstr>
      <vt:lpstr>MM4M365 – Intention at each level</vt:lpstr>
      <vt:lpstr>PowerPoint Presentation</vt:lpstr>
      <vt:lpstr>PowerPoint Presentation</vt:lpstr>
      <vt:lpstr>PnP Picture Time!</vt:lpstr>
      <vt:lpstr>PowerPoint Presentation</vt:lpstr>
      <vt:lpstr>Terminology</vt:lpstr>
      <vt:lpstr>Compliance</vt:lpstr>
      <vt:lpstr>Retention</vt:lpstr>
      <vt:lpstr>Retention plans/regulations</vt:lpstr>
      <vt:lpstr>What about the Crawl-Walk-Run approach?</vt:lpstr>
      <vt:lpstr>Level 100 - Initial</vt:lpstr>
      <vt:lpstr>Level 200 - Managed</vt:lpstr>
      <vt:lpstr>Level 300 - Defined</vt:lpstr>
      <vt:lpstr>Level 400 - Predictable</vt:lpstr>
      <vt:lpstr>Level 400 – Predictable continued</vt:lpstr>
      <vt:lpstr>Level 500 - Optimizing</vt:lpstr>
      <vt:lpstr>Level 500 – Optimizing continued</vt:lpstr>
      <vt:lpstr>Scenarios</vt:lpstr>
      <vt:lpstr>Resources</vt:lpstr>
      <vt:lpstr>Future topics</vt:lpstr>
      <vt:lpstr>Thank you</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Advanced Content Management – Retention &amp; Compliance</dc:title>
  <dc:creator>Patrick Rodgers</dc:creator>
  <cp:keywords>Content Competency ; Retention ; Compliance</cp:keywords>
  <cp:lastModifiedBy>Marc Anderson</cp:lastModifiedBy>
  <cp:revision>1</cp:revision>
  <dcterms:modified xsi:type="dcterms:W3CDTF">2021-09-09T14:32:17Z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0x0101009EF993B44EF7594681A08E0B31A65FE8</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Owner">
    <vt:lpwstr>vesaj@microsoft.com</vt:lpwstr>
  </property>
  <property fmtid="{D5CDD505-2E9C-101B-9397-08002B2CF9AE}" pid="14" name="MSIP_Label_f42aa342-8706-4288-bd11-ebb85995028c_SetDate">
    <vt:lpwstr>2017-11-09T07:32:25.6996789Z</vt:lpwstr>
  </property>
  <property fmtid="{D5CDD505-2E9C-101B-9397-08002B2CF9AE}" pid="15" name="MSIP_Label_f42aa342-8706-4288-bd11-ebb85995028c_Name">
    <vt:lpwstr>General</vt:lpwstr>
  </property>
  <property fmtid="{D5CDD505-2E9C-101B-9397-08002B2CF9AE}" pid="16" name="MSIP_Label_f42aa342-8706-4288-bd11-ebb85995028c_Application">
    <vt:lpwstr>Microsoft Azure Information Protection</vt:lpwstr>
  </property>
  <property fmtid="{D5CDD505-2E9C-101B-9397-08002B2CF9AE}" pid="17" name="MSIP_Label_f42aa342-8706-4288-bd11-ebb85995028c_Extended_MSFT_Method">
    <vt:lpwstr>Automatic</vt:lpwstr>
  </property>
  <property fmtid="{D5CDD505-2E9C-101B-9397-08002B2CF9AE}" pid="18" name="Sensitivity">
    <vt:lpwstr>General</vt:lpwstr>
  </property>
  <property fmtid="{D5CDD505-2E9C-101B-9397-08002B2CF9AE}" pid="19" name="AuthorIds_UIVersion_5120">
    <vt:lpwstr>13,11</vt:lpwstr>
  </property>
  <property fmtid="{D5CDD505-2E9C-101B-9397-08002B2CF9AE}" pid="20" name="TaxKeyword">
    <vt:lpwstr>20;#Compliance|52e94dbb-a414-4e0a-a229-97e63a8a5de4;#16;#Content Competency|6bd48f08-98bd-4772-a384-42a3d2053dff;#15;#Retention|3a3a95a6-4fa5-47ed-9716-bde1e48f7a89</vt:lpwstr>
  </property>
</Properties>
</file>